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86" r:id="rId3"/>
    <p:sldId id="290" r:id="rId4"/>
    <p:sldId id="272" r:id="rId5"/>
    <p:sldId id="297" r:id="rId6"/>
    <p:sldId id="291" r:id="rId7"/>
    <p:sldId id="273" r:id="rId8"/>
    <p:sldId id="304" r:id="rId9"/>
    <p:sldId id="292" r:id="rId10"/>
    <p:sldId id="295" r:id="rId11"/>
    <p:sldId id="300" r:id="rId12"/>
    <p:sldId id="293" r:id="rId13"/>
    <p:sldId id="285" r:id="rId14"/>
    <p:sldId id="303" r:id="rId15"/>
    <p:sldId id="302" r:id="rId16"/>
    <p:sldId id="305" r:id="rId17"/>
    <p:sldId id="294" r:id="rId18"/>
    <p:sldId id="288" r:id="rId19"/>
    <p:sldId id="271" r:id="rId20"/>
  </p:sldIdLst>
  <p:sldSz cx="12192000" cy="6858000"/>
  <p:notesSz cx="6858000" cy="9144000"/>
  <p:embeddedFontLst>
    <p:embeddedFont>
      <p:font typeface="나눔바른펜" panose="020B0600000101010101" charset="-127"/>
      <p:regular r:id="rId21"/>
      <p:bold r:id="rId22"/>
    </p:embeddedFont>
    <p:embeddedFont>
      <p:font typeface="Microsoft JhengHei" panose="020B0604030504040204" pitchFamily="34" charset="-120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FB3"/>
    <a:srgbClr val="FFFFFF"/>
    <a:srgbClr val="CAC834"/>
    <a:srgbClr val="BCB223"/>
    <a:srgbClr val="E7E081"/>
    <a:srgbClr val="3487BD"/>
    <a:srgbClr val="97A02C"/>
    <a:srgbClr val="204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4:39:15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5242 1107 24575,'-110'0'0,"-19"3"0,0-7 0,-192-29 0,58-21 0,-311-47 0,469 87 0,-170-48 0,-100-54 0,193 57 0,-3-14 0,122 46 0,-107-32 0,-184-39 0,-63-15 0,348 99 0,-1 3 0,-102-4 0,-144 16 0,131 2 0,-448-3 0,624 0 0,0 1 0,0 0 0,0 1 0,0 0 0,0 0 0,1 1 0,-17 7 0,-15 6 0,39-16 0,1 1 0,-1-1 0,1 0 0,-1 0 0,1 0 0,0 0 0,-1 1 0,1-1 0,-1 0 0,1 0 0,-1 0 0,1 0 0,-1 0 0,1 0 0,-1 0 0,1 0 0,-1 0 0,1 0 0,-1-1 0,1 1 0,0 0 0,-1 0 0,1 0 0,-1 0 0,1-1 0,-1 1 0,1 0 0,0-1 0,-1 1 0,1 0 0,0 0 0,-1-1 0,1 1 0,0-1 0,-1 1 0,1 0 0,0-1 0,0 1 0,0-1 0,-1 1 0,1-1 0,0 0 0,3-27 0,20-27 0,-16 40 25,-1-1 1,0 0-1,-1 0 0,2-16 0,-3 15-397,0 0-1,1 0 0,10-21 0,-4 15-6453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1:50:45.4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834 1059 24575,'0'6'0,"-1"1"0,1-1 0,-1 0 0,0 0 0,-1 0 0,0 0 0,1 0 0,-2-1 0,1 1 0,-1 0 0,0-1 0,0 0 0,0 0 0,-6 6 0,1-2 0,0-1 0,0-1 0,-1 1 0,0-2 0,0 1 0,0-1 0,-14 6 0,-5 1 0,-1-2 0,0-1 0,0-2 0,-57 10 0,55-13 0,-1-2 0,0-1 0,-49-2 0,68-1 0,-1-1 0,0-1 0,1 1 0,0-2 0,-1 0 0,1-1 0,1 0 0,-1-1 0,1 0 0,-19-14 0,16 10 0,1-1 0,1 0 0,0-1 0,0-1 0,2 0 0,-1-1 0,2 0 0,0 0 0,0-1 0,1-1 0,1 1 0,1-1 0,0-1 0,2 1 0,-1-1 0,2-1 0,0 1 0,1 0 0,-1-36 0,8-477 0,-4 509 0,2-1 0,0 1 0,1-1 0,1 1 0,1 0 0,1 0 0,16-36 0,-18 47 0,0 1 0,1-1 0,1 2 0,0-1 0,0 0 0,0 1 0,1 0 0,1 1 0,-1 0 0,1 0 0,0 0 0,1 1 0,-1 0 0,1 1 0,0 0 0,1 0 0,-1 1 0,12-3 0,25-2 0,-1 3 0,1 1 0,0 2 0,1 3 0,45 5 0,29-1 0,-110-5 0,-1 1 0,0 1 0,0-1 0,0 2 0,0-1 0,0 2 0,12 3 0,-18-4 0,0 0 0,1 1 0,-1 0 0,0 0 0,-1 0 0,1 1 0,0-1 0,-1 1 0,0 0 0,0 0 0,0 0 0,0 0 0,-1 0 0,0 1 0,0-1 0,3 9 0,22 54 0,-4 0 0,-2 1 0,12 78 0,-24-92-118,2 9-297,-2 0-1,-1 72 0,-8-109-6410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1:50:47.1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886 1108 24575,'-13'10'0,"1"0"0,-1-1 0,-1 0 0,0-2 0,0 1 0,0-1 0,-1-1 0,0-1 0,0 0 0,-1-1 0,-28 4 0,-17-1 0,-106-2 0,122-5 0,-8 1 0,24 1 0,0-1 0,0-2 0,1-1 0,-1-1 0,-32-8 0,54 8 0,0-1 0,0 1 0,1-1 0,-1 0 0,1-1 0,0 1 0,0-1 0,1 0 0,0-1 0,0 0 0,0 1 0,0-1 0,1-1 0,0 1 0,0-1 0,1 0 0,0 0 0,-3-8 0,-4-13 0,1 0 0,2-1 0,-5-37 0,1-36 0,5-1 0,9-120 0,0 66 0,-4 146 0,1 1 0,0 0 0,1 0 0,0-1 0,0 1 0,1 0 0,1 0 0,0 0 0,0 1 0,1-1 0,0 1 0,0-1 0,1 1 0,0 1 0,1-1 0,0 1 0,0 0 0,1 0 0,8-7 0,8-7 0,1 1 0,49-33 0,-61 47 0,1 0 0,0 1 0,0 0 0,1 1 0,0 0 0,0 1 0,0 1 0,25-3 0,3 1 0,0 2 0,0 2 0,0 2 0,0 2 0,65 12 0,-89-9 0,0 1 0,-1 0 0,0 1 0,-1 2 0,1-1 0,-2 2 0,17 14 0,96 93 0,-122-110 0,1 1 0,-1 0 0,0 0 0,-1 0 0,0 0 0,-1 1 0,0 0 0,0-1 0,3 19 0,2 14 0,3 46 0,-5-37 0,1 36-4,-6 170-1,-4-123-1351,2-113-5470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4:39:16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24575,'-1'25'0,"2"1"0,0-1 0,2 1 0,1-1 0,0 0 0,2 0 0,1-1 0,1 1 0,1-2 0,2 1 0,19 34 0,-3-10 13,-18-31-357,0-1-1,1 0 1,14 17-1,-14-22-6481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4:39:22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4898 1499 24575,'-24'8'0,"0"0"0,0-2 0,-1-1 0,-39 3 0,-105-2 0,102-5 0,-787 1 0,446-3 0,376 1 0,0-2 0,0 0 0,0-2 0,0-2 0,1-1 0,0-1 0,0-2 0,-33-14 0,-384-194 0,414 195 0,0-1 0,2-2 0,0-1 0,-40-47 0,36 37 0,-81-66 0,-68-20 0,-26-20 0,138 93 0,-1 4 0,-144-64 0,159 87 0,0 3 0,-124-25 0,105 28 0,22 8 0,-1 3 0,0 2 0,-103 6 0,43 1 0,-29-1 0,-161-5 0,303 3 0,1 0 0,0 0 0,0-1 0,0 0 0,0 1 0,0-1 0,0 0 0,0-1 0,0 1 0,1 0 0,-1-1 0,0 0 0,1 1 0,-1-1 0,1 0 0,-1 0 0,1-1 0,0 1 0,-3-5 0,2 2 0,0 0 0,1 0 0,0 0 0,0 0 0,1 0 0,-1-1 0,1 1 0,0 0 0,1-1 0,-1-8 0,1-3 0,2 0 0,-1 1 0,2-1 0,0 0 0,1 1 0,11-27 0,-9 30 2,1-1 0,1 1-1,11-15 1,-1 2-1374,-5 6-5454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4:39:22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24575,'0'4'0,"0"7"0,0 7 0,4 7 0,4 6 0,2 6 0,2-1 0,9 5 0,3 3 0,6 4 0,-1-2 0,2-2 0,-1-5 0,-2-5 0,-6-8-8191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4:39:32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4980 3778 24575,'0'4'0,"-12"5"0,-16 6 0,-14-7 0,-1-2 0,0-2 0,-1-1 0,-76-7 0,26 1 0,32 3 0,0-3 0,-105-18 0,141 15 0,1-1 0,1 0 0,-1-2 0,2-1 0,-1-1 0,1-1 0,1-1 0,0-1 0,-26-22 0,-14-22 0,2-3 0,-91-122 0,3 2 0,72 94 0,4-4 0,-100-162 0,130 179 0,3-2 0,4-2 0,3-1 0,-28-106 0,-113-401 0,158 549 0,-2 1 0,-1 0 0,-2 2 0,-25-35 0,17 27 0,-46-67 0,-161-184 0,187 240 0,-5-7 0,-3 1 0,-123-97 0,100 104 0,-3 4 0,-130-55 0,121 67 0,-165-42 0,73 27 0,102 27 0,0 4 0,-1 4 0,-143-11 0,200 24 0,0-1 0,0-2 0,1 0 0,0-2 0,-33-15 0,-45-13 0,74 26 0,0-1 0,0-1 0,-28-17 0,31 15 0,1 2 0,-2 0 0,-52-16 0,44 18 0,27 7 0,-1 0 0,1 1 0,-1 0 0,0 0 0,0 1 0,-14-1 0,20 2 0,0 1 0,0-1 0,0 1 0,1-1 0,-1 1 0,0 0 0,0-1 0,1 1 0,-1 0 0,0 0 0,1 0 0,-1 1 0,1-1 0,0 0 0,-1 0 0,1 1 0,0-1 0,0 1 0,0-1 0,0 1 0,0 0 0,0-1 0,0 1 0,0 0 0,1 0 0,-1 0 0,1-1 0,-1 1 0,1 0 0,0 0 0,0 0 0,-1 0 0,2 3 0,-4 26-341,2-1 0,2 1-1,7 61 1,-3-68-6485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4:39:33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24575,'1'-3'0,"0"-1"0,-1 1 0,1-1 0,1 1 0,-1 0 0,0-1 0,1 1 0,0 0 0,0 0 0,0 0 0,0 0 0,0 0 0,0 0 0,1 1 0,0-1 0,-1 1 0,1 0 0,0-1 0,0 1 0,0 1 0,0-1 0,5-1 0,6-4 0,0 0 0,0 2 0,28-8 0,37 0 0,-54 10 0,45-12 0,-51 9-455,1 1 0,36-4 0,-38 8-6371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4:39:43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5512 4967 24575,'-86'-1'0,"0"-4"0,-134-24 0,-6-23 0,183 39 0,1-2 0,0-2 0,-48-27 0,27 6 0,-113-88 0,43 34 0,-8-6 0,0-15 0,-89-76 0,215 175 0,-13-8 0,2-2 0,1 0 0,1-2 0,1-1 0,-29-43 0,-145-287 0,92 114 0,3 7 0,-4 18 0,-141-253 0,32 167 0,108 161 0,31 43 0,-141-142 0,-95-40 0,34 35 0,124 104 0,-60-45 0,185 158 0,-41-58 0,-13-14 0,47 60 0,-37-53 0,48 60 0,-1 0 0,-3 2 0,-31-31 0,36 43 0,-1 1 0,-38-23 0,51 36 0,-1 0 0,0 1 0,0 0 0,0 1 0,-1 1 0,1 0 0,-27-3 0,13 2 0,-46-12 0,52 10 0,0 2 0,-1 0 0,1 2 0,-25-1 0,0 4 0,-57 9 0,99-8 0,0-1 0,0 0 0,1 0 0,-1-1 0,0 1 0,0-1 0,1 1 0,-1-1 0,0-1 0,1 1 0,-1 0 0,1-1 0,0 1 0,-1-1 0,1 0 0,0-1 0,0 1 0,0 0 0,0-1 0,1 1 0,-4-5 0,-30-21 0,35 28 0,-1-1 0,1 1 0,-1-1 0,1 1 0,0 0 0,-1-1 0,1 1 0,-1 0 0,1 0 0,-1 0 0,1 0 0,-1 0 0,1 1 0,-1-1 0,1 0 0,-1 1 0,1-1 0,-1 1 0,1-1 0,0 1 0,-1 0 0,1 0 0,0-1 0,0 1 0,0 0 0,-1 0 0,1 0 0,0 0 0,0 1 0,0-1 0,0 0 0,1 0 0,-1 0 0,0 1 0,1-1 0,-1 0 0,0 1 0,0 2 0,-5 10 0,0 0 0,-8 30 0,9-27 0,-10 24-1365,7-27-5461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4:39:44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24575,'0'-4'0,"4"-4"0,4-5 0,5 0 0,4-2 0,2-1 0,2 2 0,4 3 0,2 3 0,3 4 0,1 1 0,1 3 0,4 0 0,-2 1 0,-6-1-8191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06:47:18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8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11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9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28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35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8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756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3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7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2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9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26E-4CD3-42C7-A4AB-BB2E536D4CD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36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0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3" Type="http://schemas.openxmlformats.org/officeDocument/2006/relationships/image" Target="../media/image7.png"/><Relationship Id="rId21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" Type="http://schemas.openxmlformats.org/officeDocument/2006/relationships/image" Target="../media/image6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5" Type="http://schemas.openxmlformats.org/officeDocument/2006/relationships/image" Target="../media/image70.png"/><Relationship Id="rId15" Type="http://schemas.openxmlformats.org/officeDocument/2006/relationships/image" Target="../media/image12.png"/><Relationship Id="rId10" Type="http://schemas.openxmlformats.org/officeDocument/2006/relationships/customXml" Target="../ink/ink4.xml"/><Relationship Id="rId19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63983" y="329379"/>
            <a:ext cx="4055141" cy="159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Dot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8889" y="5478236"/>
            <a:ext cx="1905935" cy="127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b="1" dirty="0">
                <a:solidFill>
                  <a:schemeClr val="bg1"/>
                </a:solidFill>
              </a:rPr>
              <a:t>&lt;7</a:t>
            </a:r>
            <a:r>
              <a:rPr lang="ko-KR" altLang="en-US" sz="2000" b="1" dirty="0">
                <a:solidFill>
                  <a:schemeClr val="bg1"/>
                </a:solidFill>
              </a:rPr>
              <a:t>조</a:t>
            </a:r>
            <a:r>
              <a:rPr lang="en-US" altLang="ko-KR" sz="2000" b="1" dirty="0">
                <a:solidFill>
                  <a:schemeClr val="bg1"/>
                </a:solidFill>
              </a:rPr>
              <a:t>&gt;</a:t>
            </a:r>
          </a:p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</a:rPr>
              <a:t>한재욱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엄기천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b="1" dirty="0"/>
          </a:p>
        </p:txBody>
      </p:sp>
      <p:pic>
        <p:nvPicPr>
          <p:cNvPr id="3" name="그림 2" descr="패턴, 원, 디자인, 다채로움이(가) 표시된 사진&#10;&#10;자동 생성된 설명">
            <a:extLst>
              <a:ext uri="{FF2B5EF4-FFF2-40B4-BE49-F238E27FC236}">
                <a16:creationId xmlns:a16="http://schemas.microsoft.com/office/drawing/2014/main" id="{CDB83EEC-5EEE-419C-4EE8-39417F17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27" y="2643955"/>
            <a:ext cx="3089454" cy="308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5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8"/>
    </mc:Choice>
    <mc:Fallback xmlns="">
      <p:transition spd="slow" advTm="217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6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핀구성</a:t>
            </a:r>
            <a:endParaRPr lang="en-US" altLang="ko-KR" sz="24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endParaRPr lang="ko-KR" altLang="en-US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C3D9D-1AFC-C7ED-59B6-19B39D2F9292}"/>
              </a:ext>
            </a:extLst>
          </p:cNvPr>
          <p:cNvSpPr txBox="1"/>
          <p:nvPr/>
        </p:nvSpPr>
        <p:spPr>
          <a:xfrm>
            <a:off x="7268529" y="3805646"/>
            <a:ext cx="3692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PC0~PC7 = OUTPUT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1029C-CB65-91A6-1522-523B94F5B418}"/>
              </a:ext>
            </a:extLst>
          </p:cNvPr>
          <p:cNvSpPr txBox="1"/>
          <p:nvPr/>
        </p:nvSpPr>
        <p:spPr>
          <a:xfrm>
            <a:off x="7259737" y="2687024"/>
            <a:ext cx="4384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PB0~2, PB5 = OUTPUT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49034-A4E9-662C-3ABE-1675AB5FA9B2}"/>
              </a:ext>
            </a:extLst>
          </p:cNvPr>
          <p:cNvSpPr txBox="1"/>
          <p:nvPr/>
        </p:nvSpPr>
        <p:spPr>
          <a:xfrm>
            <a:off x="7268529" y="5540662"/>
            <a:ext cx="401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핀설정</a:t>
            </a:r>
            <a:r>
              <a:rPr lang="ko-KR" altLang="en-US" dirty="0">
                <a:solidFill>
                  <a:schemeClr val="bg1"/>
                </a:solidFill>
              </a:rPr>
              <a:t> 이외에 </a:t>
            </a:r>
            <a:r>
              <a:rPr lang="ko-KR" altLang="en-US" dirty="0" err="1">
                <a:solidFill>
                  <a:schemeClr val="bg1"/>
                </a:solidFill>
              </a:rPr>
              <a:t>다른설정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바꿀필요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6CB145-5ADF-A597-22AD-63E5BEFD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45" y="998148"/>
            <a:ext cx="5606026" cy="56149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393802-3CAA-8581-5C87-0CE20016F4C5}"/>
              </a:ext>
            </a:extLst>
          </p:cNvPr>
          <p:cNvSpPr/>
          <p:nvPr/>
        </p:nvSpPr>
        <p:spPr>
          <a:xfrm>
            <a:off x="761999" y="3651757"/>
            <a:ext cx="904875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B81394-9312-F5C3-5DDA-E9EAFA3FE01B}"/>
              </a:ext>
            </a:extLst>
          </p:cNvPr>
          <p:cNvSpPr/>
          <p:nvPr/>
        </p:nvSpPr>
        <p:spPr>
          <a:xfrm>
            <a:off x="3219450" y="5556757"/>
            <a:ext cx="447676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E52881-8B64-C5ED-174C-72D1DF633328}"/>
              </a:ext>
            </a:extLst>
          </p:cNvPr>
          <p:cNvSpPr/>
          <p:nvPr/>
        </p:nvSpPr>
        <p:spPr>
          <a:xfrm>
            <a:off x="5191124" y="4229100"/>
            <a:ext cx="828675" cy="542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A394C5-B977-CBD1-2554-36BE511505BB}"/>
              </a:ext>
            </a:extLst>
          </p:cNvPr>
          <p:cNvSpPr/>
          <p:nvPr/>
        </p:nvSpPr>
        <p:spPr>
          <a:xfrm>
            <a:off x="3667127" y="5540661"/>
            <a:ext cx="638174" cy="983963"/>
          </a:xfrm>
          <a:prstGeom prst="rect">
            <a:avLst/>
          </a:prstGeom>
          <a:noFill/>
          <a:ln w="28575">
            <a:solidFill>
              <a:srgbClr val="2B5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F3D982-5EEB-DCB3-5F1A-F53E390A4415}"/>
              </a:ext>
            </a:extLst>
          </p:cNvPr>
          <p:cNvSpPr/>
          <p:nvPr/>
        </p:nvSpPr>
        <p:spPr>
          <a:xfrm>
            <a:off x="3219450" y="1143000"/>
            <a:ext cx="243565" cy="943511"/>
          </a:xfrm>
          <a:prstGeom prst="rect">
            <a:avLst/>
          </a:prstGeom>
          <a:noFill/>
          <a:ln w="28575">
            <a:solidFill>
              <a:srgbClr val="2B5F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46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74"/>
    </mc:Choice>
    <mc:Fallback xmlns="">
      <p:transition spd="slow" advTm="3097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6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핀구성</a:t>
            </a:r>
            <a:endParaRPr lang="en-US" altLang="ko-KR" sz="24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defRPr/>
            </a:pPr>
            <a:endParaRPr lang="ko-KR" altLang="en-US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BFF173-14EA-E0DC-A19D-3491DF7E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5" y="1087712"/>
            <a:ext cx="7184928" cy="5387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A4320C-B07D-88B2-754B-125F476C4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24" t="21438" r="15380" b="34657"/>
          <a:stretch/>
        </p:blipFill>
        <p:spPr>
          <a:xfrm>
            <a:off x="7646747" y="1264098"/>
            <a:ext cx="4279037" cy="3011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809A1F4-2448-F7BA-B60D-5178EB47BE7B}"/>
                  </a:ext>
                </a:extLst>
              </p14:cNvPr>
              <p14:cNvContentPartPr/>
              <p14:nvPr/>
            </p14:nvContentPartPr>
            <p14:xfrm>
              <a:off x="9318489" y="3601537"/>
              <a:ext cx="336240" cy="4622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809A1F4-2448-F7BA-B60D-5178EB47BE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9489" y="3592897"/>
                <a:ext cx="35388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7E1BDECF-63FD-0089-597E-300B80F8102B}"/>
                  </a:ext>
                </a:extLst>
              </p14:cNvPr>
              <p14:cNvContentPartPr/>
              <p14:nvPr/>
            </p14:nvContentPartPr>
            <p14:xfrm>
              <a:off x="8350449" y="3628177"/>
              <a:ext cx="372600" cy="4363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7E1BDECF-63FD-0089-597E-300B80F810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41449" y="3619177"/>
                <a:ext cx="390240" cy="4539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CE67D35-7738-253A-ED26-A20368E84E62}"/>
              </a:ext>
            </a:extLst>
          </p:cNvPr>
          <p:cNvSpPr txBox="1"/>
          <p:nvPr/>
        </p:nvSpPr>
        <p:spPr>
          <a:xfrm>
            <a:off x="7968865" y="4890031"/>
            <a:ext cx="3777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PC0 ~ PC7 = COM0 ~ COM7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DIN, CLOCK, STROBE, PWMCK = PB0 ~ PB2, PB5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8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74"/>
    </mc:Choice>
    <mc:Fallback xmlns="">
      <p:transition spd="slow" advTm="3097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09" y="261225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809" y="3081365"/>
            <a:ext cx="89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2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en-US" altLang="ko-KR" sz="32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9209" y="4023282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57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1"/>
    </mc:Choice>
    <mc:Fallback xmlns="">
      <p:transition spd="slow" advTm="73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en-US" altLang="ko-KR" sz="24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defRPr/>
            </a:pP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01C89-91F6-9CEB-870C-CCB21BFE94ED}"/>
              </a:ext>
            </a:extLst>
          </p:cNvPr>
          <p:cNvSpPr txBox="1"/>
          <p:nvPr/>
        </p:nvSpPr>
        <p:spPr>
          <a:xfrm>
            <a:off x="5661074" y="834729"/>
            <a:ext cx="3281144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latin typeface="Courier New" panose="02070309020205020404" pitchFamily="49" charset="0"/>
              </a:rPr>
              <a:t>/* USER CODE BEGIN 0 */</a:t>
            </a:r>
          </a:p>
          <a:p>
            <a:r>
              <a:rPr lang="nn-NO" altLang="ko-KR" sz="1400" b="1" dirty="0">
                <a:latin typeface="Courier New" panose="02070309020205020404" pitchFamily="49" charset="0"/>
              </a:rPr>
              <a:t>#define </a:t>
            </a:r>
            <a:r>
              <a:rPr lang="nn-NO" altLang="ko-KR" sz="1200" dirty="0">
                <a:latin typeface="Courier New" panose="02070309020205020404" pitchFamily="49" charset="0"/>
              </a:rPr>
              <a:t>LD1071_DIN GPIO_PIN_0</a:t>
            </a:r>
          </a:p>
          <a:p>
            <a:r>
              <a:rPr lang="it-IT" altLang="ko-KR" sz="1400" b="1" dirty="0">
                <a:latin typeface="Courier New" panose="02070309020205020404" pitchFamily="49" charset="0"/>
              </a:rPr>
              <a:t>#define </a:t>
            </a:r>
            <a:r>
              <a:rPr lang="it-IT" altLang="ko-KR" sz="1200" dirty="0">
                <a:latin typeface="Courier New" panose="02070309020205020404" pitchFamily="49" charset="0"/>
              </a:rPr>
              <a:t>LD1071_CLK GPIO_PIN_1</a:t>
            </a:r>
          </a:p>
          <a:p>
            <a:r>
              <a:rPr lang="it-IT" altLang="ko-KR" sz="1400" b="1" dirty="0">
                <a:latin typeface="Courier New" panose="02070309020205020404" pitchFamily="49" charset="0"/>
              </a:rPr>
              <a:t>#define </a:t>
            </a:r>
            <a:r>
              <a:rPr lang="it-IT" altLang="ko-KR" sz="1200" dirty="0">
                <a:latin typeface="Courier New" panose="02070309020205020404" pitchFamily="49" charset="0"/>
              </a:rPr>
              <a:t>LD1071_STB GPIO_PIN_2</a:t>
            </a:r>
          </a:p>
          <a:p>
            <a:pPr algn="l"/>
            <a:r>
              <a:rPr lang="it-IT" altLang="ko-KR" sz="1400" b="1" dirty="0">
                <a:latin typeface="Courier New" panose="02070309020205020404" pitchFamily="49" charset="0"/>
              </a:rPr>
              <a:t>#define </a:t>
            </a:r>
            <a:r>
              <a:rPr lang="it-IT" altLang="ko-KR" sz="1200" dirty="0">
                <a:latin typeface="Courier New" panose="02070309020205020404" pitchFamily="49" charset="0"/>
              </a:rPr>
              <a:t>LD1071_PWM GPIO_PIN_5</a:t>
            </a:r>
            <a:endParaRPr lang="ko-KR" altLang="en-US" sz="1200" dirty="0"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9EB4A-9780-942D-4ED6-109AD64399BF}"/>
              </a:ext>
            </a:extLst>
          </p:cNvPr>
          <p:cNvSpPr txBox="1"/>
          <p:nvPr/>
        </p:nvSpPr>
        <p:spPr>
          <a:xfrm>
            <a:off x="5661074" y="2198125"/>
            <a:ext cx="6156813" cy="452431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LD1071_Tx_CMD(</a:t>
            </a:r>
            <a:r>
              <a:rPr lang="en-US" altLang="ko-KR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cmd</a:t>
            </a:r>
            <a:r>
              <a:rPr lang="en-US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unsigned</a:t>
            </a:r>
            <a:r>
              <a:rPr lang="en-US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= 0;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urier New" panose="02070309020205020404" pitchFamily="49" charset="0"/>
              </a:rPr>
              <a:t>// Strobe </a:t>
            </a:r>
            <a:r>
              <a:rPr lang="ko-KR" altLang="en-US" sz="1200" dirty="0">
                <a:solidFill>
                  <a:srgbClr val="3F7F5F"/>
                </a:solidFill>
                <a:latin typeface="Courier New" panose="02070309020205020404" pitchFamily="49" charset="0"/>
              </a:rPr>
              <a:t>신호를 </a:t>
            </a:r>
            <a:r>
              <a:rPr lang="en-US" altLang="ko-KR" sz="1200" dirty="0">
                <a:solidFill>
                  <a:srgbClr val="3F7F5F"/>
                </a:solidFill>
                <a:latin typeface="Courier New" panose="02070309020205020404" pitchFamily="49" charset="0"/>
              </a:rPr>
              <a:t>'high'=&gt; PORTB.2 = 1;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(GPIOB, LD1071_STB, 1);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urier New" panose="02070309020205020404" pitchFamily="49" charset="0"/>
              </a:rPr>
              <a:t>// 16</a:t>
            </a:r>
            <a:r>
              <a:rPr lang="ko-KR" altLang="en-US" sz="1200" dirty="0">
                <a:solidFill>
                  <a:srgbClr val="3F7F5F"/>
                </a:solidFill>
                <a:latin typeface="Courier New" panose="02070309020205020404" pitchFamily="49" charset="0"/>
              </a:rPr>
              <a:t>비트 데이터인 </a:t>
            </a:r>
            <a:r>
              <a:rPr lang="en-US" altLang="ko-KR" sz="1200" u="sng" dirty="0" err="1">
                <a:solidFill>
                  <a:srgbClr val="3F7F5F"/>
                </a:solidFill>
                <a:latin typeface="Courier New" panose="02070309020205020404" pitchFamily="49" charset="0"/>
              </a:rPr>
              <a:t>cmd</a:t>
            </a:r>
            <a:r>
              <a:rPr lang="ko-KR" altLang="en-US" sz="1200" u="sng" dirty="0">
                <a:solidFill>
                  <a:srgbClr val="3F7F5F"/>
                </a:solidFill>
                <a:latin typeface="Courier New" panose="02070309020205020404" pitchFamily="49" charset="0"/>
              </a:rPr>
              <a:t>를 </a:t>
            </a:r>
            <a:r>
              <a:rPr lang="en-US" altLang="ko-KR" sz="1200" u="sng" dirty="0">
                <a:solidFill>
                  <a:srgbClr val="3F7F5F"/>
                </a:solidFill>
                <a:latin typeface="Courier New" panose="02070309020205020404" pitchFamily="49" charset="0"/>
              </a:rPr>
              <a:t>D0</a:t>
            </a:r>
            <a:r>
              <a:rPr lang="ko-KR" altLang="en-US" sz="1200" u="sng" dirty="0">
                <a:solidFill>
                  <a:srgbClr val="3F7F5F"/>
                </a:solidFill>
                <a:latin typeface="Courier New" panose="02070309020205020404" pitchFamily="49" charset="0"/>
              </a:rPr>
              <a:t>부터 </a:t>
            </a:r>
            <a:r>
              <a:rPr lang="en-US" altLang="ko-KR" sz="1200" u="sng" dirty="0">
                <a:solidFill>
                  <a:srgbClr val="3F7F5F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sz="1200" u="sng" dirty="0" err="1">
                <a:solidFill>
                  <a:srgbClr val="3F7F5F"/>
                </a:solidFill>
                <a:latin typeface="Courier New" panose="02070309020205020404" pitchFamily="49" charset="0"/>
              </a:rPr>
              <a:t>비트씩</a:t>
            </a:r>
            <a:r>
              <a:rPr lang="ko-KR" altLang="en-US" sz="1200" u="sng" dirty="0">
                <a:solidFill>
                  <a:srgbClr val="3F7F5F"/>
                </a:solidFill>
                <a:latin typeface="Courier New" panose="02070309020205020404" pitchFamily="49" charset="0"/>
              </a:rPr>
              <a:t> 직렬로 전송한다</a:t>
            </a:r>
            <a:r>
              <a:rPr lang="en-US" altLang="ko-KR" sz="1200" u="sng" dirty="0">
                <a:solidFill>
                  <a:srgbClr val="3F7F5F"/>
                </a:solidFill>
                <a:latin typeface="Courier New" panose="02070309020205020404" pitchFamily="49" charset="0"/>
              </a:rPr>
              <a:t>.</a:t>
            </a:r>
          </a:p>
          <a:p>
            <a:pPr algn="l"/>
            <a:r>
              <a:rPr lang="nn-NO" altLang="ko-KR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for</a:t>
            </a:r>
            <a:r>
              <a:rPr lang="nn-NO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 i = 0 ; i&lt; 16 ; i++ 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urier New" panose="02070309020205020404" pitchFamily="49" charset="0"/>
              </a:rPr>
              <a:t>// PORTB.0 = 1;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US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cmd</a:t>
            </a:r>
            <a:r>
              <a:rPr lang="en-US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&amp; 0x0001) </a:t>
            </a:r>
            <a:r>
              <a:rPr lang="en-US" altLang="ko-KR" sz="12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(GPIOB, LD1071_DIN,1);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urier New" panose="02070309020205020404" pitchFamily="49" charset="0"/>
              </a:rPr>
              <a:t>// PORTB.0 = 0;</a:t>
            </a:r>
          </a:p>
          <a:p>
            <a:pPr algn="l"/>
            <a:r>
              <a:rPr lang="da-DK" altLang="ko-KR" sz="1200" b="1" dirty="0">
                <a:solidFill>
                  <a:srgbClr val="7F0055"/>
                </a:solidFill>
                <a:latin typeface="Courier New" panose="02070309020205020404" pitchFamily="49" charset="0"/>
              </a:rPr>
              <a:t>else</a:t>
            </a:r>
            <a:r>
              <a:rPr lang="da-DK" altLang="ko-KR" sz="1200" b="1" dirty="0">
                <a:solidFill>
                  <a:srgbClr val="000000"/>
                </a:solidFill>
                <a:latin typeface="Courier New" panose="02070309020205020404" pitchFamily="49" charset="0"/>
              </a:rPr>
              <a:t> HAL_GPIO_WritePin(GPIOB, LD1071_DIN,0);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urier New" panose="02070309020205020404" pitchFamily="49" charset="0"/>
              </a:rPr>
              <a:t>// PORTB.1 = 0;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(GPIOB, LD1071_CLK,0);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urier New" panose="02070309020205020404" pitchFamily="49" charset="0"/>
              </a:rPr>
              <a:t>// PORTB.1 = 1;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(GPIOB, LD1071_CLK,1);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urier New" panose="02070309020205020404" pitchFamily="49" charset="0"/>
              </a:rPr>
              <a:t>// LSB</a:t>
            </a:r>
            <a:r>
              <a:rPr lang="ko-KR" altLang="en-US" sz="1200" dirty="0">
                <a:solidFill>
                  <a:srgbClr val="3F7F5F"/>
                </a:solidFill>
                <a:latin typeface="Courier New" panose="02070309020205020404" pitchFamily="49" charset="0"/>
              </a:rPr>
              <a:t>부터 송신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cmd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&gt;&gt; 1 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urier New" panose="02070309020205020404" pitchFamily="49" charset="0"/>
              </a:rPr>
              <a:t>// PORTB.1 = 0;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(GPIOB, LD1071_CLK,0);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urier New" panose="02070309020205020404" pitchFamily="49" charset="0"/>
              </a:rPr>
              <a:t>// PORTB.2 = 0;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(GPIOB, LD1071_STB,0);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93639-E893-89D6-542E-499350A8A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0" t="7772" r="5667" b="1961"/>
          <a:stretch/>
        </p:blipFill>
        <p:spPr>
          <a:xfrm>
            <a:off x="600891" y="1704178"/>
            <a:ext cx="4397830" cy="452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6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2"/>
    </mc:Choice>
    <mc:Fallback xmlns="">
      <p:transition spd="slow" advTm="2173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en-US" altLang="ko-KR" sz="24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defRPr/>
            </a:pP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C3B49-7748-4A6E-B2D9-A68C3D3FA466}"/>
              </a:ext>
            </a:extLst>
          </p:cNvPr>
          <p:cNvSpPr txBox="1"/>
          <p:nvPr/>
        </p:nvSpPr>
        <p:spPr>
          <a:xfrm>
            <a:off x="516549" y="1458553"/>
            <a:ext cx="5453428" cy="4708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atin typeface="Courier New" panose="02070309020205020404" pitchFamily="49" charset="0"/>
              </a:rPr>
              <a:t>void </a:t>
            </a:r>
            <a:r>
              <a:rPr lang="en-US" altLang="ko-KR" sz="1200" dirty="0">
                <a:latin typeface="Courier New" panose="02070309020205020404" pitchFamily="49" charset="0"/>
              </a:rPr>
              <a:t>LD1071_Tx_Data</a:t>
            </a:r>
            <a:r>
              <a:rPr lang="en-US" altLang="ko-KR" sz="1200" b="1" dirty="0">
                <a:latin typeface="Courier New" panose="02070309020205020404" pitchFamily="49" charset="0"/>
              </a:rPr>
              <a:t>(unsigned int data)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sz="1200" b="1" dirty="0">
                <a:latin typeface="Courier New" panose="02070309020205020404" pitchFamily="49" charset="0"/>
              </a:rPr>
              <a:t>unsigned int 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;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// PORTB.2 = 0;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LD1071_STB,0);</a:t>
            </a:r>
          </a:p>
          <a:p>
            <a:r>
              <a:rPr lang="nn-NO" altLang="ko-KR" sz="1200" b="1" dirty="0">
                <a:latin typeface="Courier New" panose="02070309020205020404" pitchFamily="49" charset="0"/>
              </a:rPr>
              <a:t>for</a:t>
            </a:r>
            <a:r>
              <a:rPr lang="nn-NO" altLang="ko-KR" sz="1200" dirty="0">
                <a:latin typeface="Courier New" panose="02070309020205020404" pitchFamily="49" charset="0"/>
              </a:rPr>
              <a:t>( i =0 ; i &lt; 16; i++ )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// PORTB.0 = 1;</a:t>
            </a:r>
          </a:p>
          <a:p>
            <a:r>
              <a:rPr lang="en-US" altLang="ko-KR" sz="1200" b="1" dirty="0"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latin typeface="Courier New" panose="02070309020205020404" pitchFamily="49" charset="0"/>
              </a:rPr>
              <a:t>( data &amp; 0x0001) </a:t>
            </a:r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LD1071_DIN,1);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// PORTB.0 = 0;</a:t>
            </a:r>
          </a:p>
          <a:p>
            <a:r>
              <a:rPr lang="da-DK" altLang="ko-KR" sz="1200" b="1" dirty="0">
                <a:latin typeface="Courier New" panose="02070309020205020404" pitchFamily="49" charset="0"/>
              </a:rPr>
              <a:t>else </a:t>
            </a:r>
            <a:r>
              <a:rPr lang="da-DK" altLang="ko-KR" sz="1200" dirty="0">
                <a:latin typeface="Courier New" panose="02070309020205020404" pitchFamily="49" charset="0"/>
              </a:rPr>
              <a:t>HAL_GPIO_WritePin(GPIOB, LD1071_DIN,0);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PORTB.1 = 0;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LD1071_CLK,0);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PORTB.1 = 1;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LD1071_CLK,1);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LSB</a:t>
            </a:r>
            <a:r>
              <a:rPr lang="ko-KR" altLang="en-US" sz="1200" dirty="0">
                <a:latin typeface="Courier New" panose="02070309020205020404" pitchFamily="49" charset="0"/>
              </a:rPr>
              <a:t>부터 송신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data = data &gt;&gt; 1;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}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PORTB.1 = 0;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LD1071_CLK,0);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PORTB.2 = 1;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LD1071_STB,1);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PORTB.2 = 0;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LD1071_STB,0);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}</a:t>
            </a:r>
            <a:endParaRPr lang="ko-KR" altLang="en-US" sz="1200" dirty="0"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2738A-98BB-5E50-C5E6-F6DE538357FF}"/>
              </a:ext>
            </a:extLst>
          </p:cNvPr>
          <p:cNvSpPr txBox="1"/>
          <p:nvPr/>
        </p:nvSpPr>
        <p:spPr>
          <a:xfrm>
            <a:off x="6908556" y="1458553"/>
            <a:ext cx="4081829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atin typeface="Courier New" panose="02070309020205020404" pitchFamily="49" charset="0"/>
              </a:rPr>
              <a:t>void </a:t>
            </a:r>
            <a:r>
              <a:rPr lang="en-US" altLang="ko-KR" sz="1200" dirty="0">
                <a:latin typeface="Courier New" panose="02070309020205020404" pitchFamily="49" charset="0"/>
              </a:rPr>
              <a:t>LD1071_Global_Latch</a:t>
            </a:r>
            <a:r>
              <a:rPr lang="en-US" altLang="ko-KR" sz="1200" b="1" dirty="0">
                <a:latin typeface="Courier New" panose="02070309020205020404" pitchFamily="49" charset="0"/>
              </a:rPr>
              <a:t>(void)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sz="1200" b="1" dirty="0">
                <a:latin typeface="Courier New" panose="02070309020205020404" pitchFamily="49" charset="0"/>
              </a:rPr>
              <a:t>unsigned int </a:t>
            </a:r>
            <a:r>
              <a:rPr lang="en-US" altLang="ko-KR" sz="1200" dirty="0" err="1">
                <a:latin typeface="Courier New" panose="02070309020205020404" pitchFamily="49" charset="0"/>
              </a:rPr>
              <a:t>i</a:t>
            </a:r>
            <a:r>
              <a:rPr lang="en-US" altLang="ko-KR" sz="1200" dirty="0">
                <a:latin typeface="Courier New" panose="02070309020205020404" pitchFamily="49" charset="0"/>
              </a:rPr>
              <a:t> = 0;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// PORTB.2 = 1;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LD1071_STB,1);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// PORTB.0 = 0;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LD1071_DIN,0);</a:t>
            </a:r>
          </a:p>
          <a:p>
            <a:r>
              <a:rPr lang="nn-NO" altLang="ko-KR" sz="1200" b="1" dirty="0">
                <a:latin typeface="Courier New" panose="02070309020205020404" pitchFamily="49" charset="0"/>
              </a:rPr>
              <a:t>for</a:t>
            </a:r>
            <a:r>
              <a:rPr lang="nn-NO" altLang="ko-KR" sz="1200" dirty="0">
                <a:latin typeface="Courier New" panose="02070309020205020404" pitchFamily="49" charset="0"/>
              </a:rPr>
              <a:t>( i = 0 ; i &lt; 9 ; i++ )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{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PORTB.1 = 0;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LD1071_CLK,0);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PORTB.1 = 1;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LD1071_CLK,1);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}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PORTB.2 = 0;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LD1071_STB,0);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PORTB.2 = 1;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LD1071_STB,1);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PORTB.2 = 0;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LD1071_STB,0);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PORTB.2 = 1;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LD1071_STB,1);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PORTB.2 = 0;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LD1071_STB,0);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// PORTB.1 = 0;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(GPIOB, LD1071_CLK,0);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}</a:t>
            </a:r>
            <a:endParaRPr lang="ko-KR" altLang="en-US" sz="12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76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2"/>
    </mc:Choice>
    <mc:Fallback xmlns="">
      <p:transition spd="slow" advTm="2173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en-US" altLang="ko-KR" sz="24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defRPr/>
            </a:pP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B82AF-9B3A-1F9B-99DF-5F8D1E94D2BA}"/>
              </a:ext>
            </a:extLst>
          </p:cNvPr>
          <p:cNvSpPr txBox="1"/>
          <p:nvPr/>
        </p:nvSpPr>
        <p:spPr>
          <a:xfrm>
            <a:off x="5946090" y="3245597"/>
            <a:ext cx="6097464" cy="323165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atin typeface="Courier New" panose="02070309020205020404" pitchFamily="49" charset="0"/>
              </a:rPr>
              <a:t>void </a:t>
            </a:r>
            <a:r>
              <a:rPr lang="en-US" altLang="ko-KR" sz="1200" dirty="0">
                <a:latin typeface="Courier New" panose="02070309020205020404" pitchFamily="49" charset="0"/>
              </a:rPr>
              <a:t>LD1071_Tx_Display(</a:t>
            </a:r>
            <a:r>
              <a:rPr lang="en-US" altLang="ko-KR" sz="1200" b="1" dirty="0">
                <a:latin typeface="Courier New" panose="02070309020205020404" pitchFamily="49" charset="0"/>
              </a:rPr>
              <a:t> unsigned int </a:t>
            </a:r>
            <a:r>
              <a:rPr lang="en-US" altLang="ko-KR" sz="1200" dirty="0" err="1">
                <a:latin typeface="Courier New" panose="02070309020205020404" pitchFamily="49" charset="0"/>
              </a:rPr>
              <a:t>data_B</a:t>
            </a:r>
            <a:r>
              <a:rPr lang="en-US" altLang="ko-KR" sz="1200" dirty="0">
                <a:latin typeface="Courier New" panose="02070309020205020404" pitchFamily="49" charset="0"/>
              </a:rPr>
              <a:t>,</a:t>
            </a:r>
            <a:r>
              <a:rPr lang="en-US" altLang="ko-KR" sz="1200" b="1" dirty="0">
                <a:latin typeface="Courier New" panose="02070309020205020404" pitchFamily="49" charset="0"/>
              </a:rPr>
              <a:t> unsigned int </a:t>
            </a:r>
            <a:r>
              <a:rPr lang="en-US" altLang="ko-KR" sz="1200" dirty="0" err="1">
                <a:latin typeface="Courier New" panose="02070309020205020404" pitchFamily="49" charset="0"/>
              </a:rPr>
              <a:t>data_C</a:t>
            </a:r>
            <a:r>
              <a:rPr lang="en-US" altLang="ko-KR" sz="1200" dirty="0">
                <a:latin typeface="Courier New" panose="02070309020205020404" pitchFamily="49" charset="0"/>
              </a:rPr>
              <a:t>)</a:t>
            </a:r>
            <a:r>
              <a:rPr lang="en-US" altLang="ko-KR" sz="1200" b="1" dirty="0">
                <a:latin typeface="Courier New" panose="02070309020205020404" pitchFamily="49" charset="0"/>
              </a:rPr>
              <a:t>  //</a:t>
            </a:r>
            <a:r>
              <a:rPr lang="en-US" altLang="ko-KR" sz="1200" b="1" dirty="0" err="1">
                <a:latin typeface="Courier New" panose="02070309020205020404" pitchFamily="49" charset="0"/>
              </a:rPr>
              <a:t>data_B</a:t>
            </a:r>
            <a:r>
              <a:rPr lang="en-US" altLang="ko-KR" sz="1200" b="1" dirty="0">
                <a:latin typeface="Courier New" panose="02070309020205020404" pitchFamily="49" charset="0"/>
              </a:rPr>
              <a:t> = </a:t>
            </a:r>
            <a:r>
              <a:rPr lang="ko-KR" altLang="en-US" sz="1200" b="1" dirty="0">
                <a:latin typeface="Courier New" panose="02070309020205020404" pitchFamily="49" charset="0"/>
              </a:rPr>
              <a:t>좌표</a:t>
            </a:r>
            <a:r>
              <a:rPr lang="en-US" altLang="ko-KR" sz="1200" b="1" dirty="0">
                <a:latin typeface="Courier New" panose="02070309020205020404" pitchFamily="49" charset="0"/>
              </a:rPr>
              <a:t>, </a:t>
            </a:r>
            <a:r>
              <a:rPr lang="en-US" altLang="ko-KR" sz="1200" b="1" dirty="0" err="1">
                <a:latin typeface="Courier New" panose="02070309020205020404" pitchFamily="49" charset="0"/>
              </a:rPr>
              <a:t>data_C</a:t>
            </a:r>
            <a:r>
              <a:rPr lang="en-US" altLang="ko-KR" sz="1200" b="1" dirty="0">
                <a:latin typeface="Courier New" panose="02070309020205020404" pitchFamily="49" charset="0"/>
              </a:rPr>
              <a:t> = </a:t>
            </a:r>
            <a:r>
              <a:rPr lang="ko-KR" altLang="en-US" sz="1200" b="1" dirty="0">
                <a:latin typeface="Courier New" panose="02070309020205020404" pitchFamily="49" charset="0"/>
              </a:rPr>
              <a:t>행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da-DK" altLang="ko-KR" sz="1200" b="1" dirty="0">
                <a:latin typeface="Courier New" panose="02070309020205020404" pitchFamily="49" charset="0"/>
              </a:rPr>
              <a:t>unsigned int </a:t>
            </a:r>
            <a:r>
              <a:rPr lang="da-DK" altLang="ko-KR" sz="1200" dirty="0">
                <a:latin typeface="Courier New" panose="02070309020205020404" pitchFamily="49" charset="0"/>
              </a:rPr>
              <a:t>i , mask = 0x0001;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LD1071_Tx_CMD( 0x0084);</a:t>
            </a:r>
          </a:p>
          <a:p>
            <a:pPr algn="l"/>
            <a:r>
              <a:rPr lang="nn-NO" altLang="ko-KR" sz="1200" b="1" dirty="0">
                <a:latin typeface="Courier New" panose="02070309020205020404" pitchFamily="49" charset="0"/>
              </a:rPr>
              <a:t>for</a:t>
            </a:r>
            <a:r>
              <a:rPr lang="nn-NO" altLang="ko-KR" sz="1200" dirty="0">
                <a:latin typeface="Courier New" panose="02070309020205020404" pitchFamily="49" charset="0"/>
              </a:rPr>
              <a:t>(i = 0 ; i &lt;16 ; i++)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altLang="ko-KR" sz="1200" b="1" dirty="0">
                <a:latin typeface="Courier New" panose="02070309020205020404" pitchFamily="49" charset="0"/>
              </a:rPr>
              <a:t>if</a:t>
            </a:r>
            <a:r>
              <a:rPr lang="en-US" altLang="ko-KR" sz="1200" dirty="0">
                <a:latin typeface="Courier New" panose="02070309020205020404" pitchFamily="49" charset="0"/>
              </a:rPr>
              <a:t>(</a:t>
            </a:r>
            <a:r>
              <a:rPr lang="en-US" altLang="ko-KR" sz="1200" dirty="0" err="1">
                <a:latin typeface="Courier New" panose="02070309020205020404" pitchFamily="49" charset="0"/>
              </a:rPr>
              <a:t>data_B</a:t>
            </a:r>
            <a:r>
              <a:rPr lang="en-US" altLang="ko-KR" sz="1200" dirty="0">
                <a:latin typeface="Courier New" panose="02070309020205020404" pitchFamily="49" charset="0"/>
              </a:rPr>
              <a:t> &amp; mask ) LD1071_Tx_Data(0xFFFF);</a:t>
            </a:r>
          </a:p>
          <a:p>
            <a:pPr algn="l"/>
            <a:r>
              <a:rPr lang="da-DK" altLang="ko-KR" sz="1200" b="1" dirty="0">
                <a:latin typeface="Courier New" panose="02070309020205020404" pitchFamily="49" charset="0"/>
              </a:rPr>
              <a:t>else </a:t>
            </a:r>
            <a:r>
              <a:rPr lang="da-DK" altLang="ko-KR" sz="1200" dirty="0">
                <a:latin typeface="Courier New" panose="02070309020205020404" pitchFamily="49" charset="0"/>
              </a:rPr>
              <a:t>LD1071_Tx_Data(0x0000);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mask = mask &lt;&lt; 1;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}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LD1071_Global_Latch();</a:t>
            </a:r>
          </a:p>
          <a:p>
            <a:pPr algn="l"/>
            <a:endParaRPr lang="ko-KR" altLang="en-US" sz="1200" dirty="0">
              <a:latin typeface="Courier New" panose="02070309020205020404" pitchFamily="49" charset="0"/>
            </a:endParaRPr>
          </a:p>
          <a:p>
            <a:pPr algn="l"/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(GPIOC, data_C,1);</a:t>
            </a:r>
          </a:p>
          <a:p>
            <a:pPr algn="l"/>
            <a:r>
              <a:rPr lang="en-US" altLang="ko-KR" sz="1200" dirty="0" err="1">
                <a:latin typeface="Courier New" panose="02070309020205020404" pitchFamily="49" charset="0"/>
              </a:rPr>
              <a:t>HAL_Delay</a:t>
            </a:r>
            <a:r>
              <a:rPr lang="en-US" altLang="ko-KR" sz="1200" dirty="0">
                <a:latin typeface="Courier New" panose="02070309020205020404" pitchFamily="49" charset="0"/>
              </a:rPr>
              <a:t>(0);</a:t>
            </a:r>
          </a:p>
          <a:p>
            <a:pPr algn="l"/>
            <a:r>
              <a:rPr lang="en-US" altLang="ko-KR" sz="12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200" dirty="0">
                <a:latin typeface="Courier New" panose="02070309020205020404" pitchFamily="49" charset="0"/>
              </a:rPr>
              <a:t>(GPIOC, 0xff,0);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}</a:t>
            </a:r>
            <a:endParaRPr lang="ko-KR" altLang="en-US" sz="1200" dirty="0">
              <a:latin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B8483-D942-9246-2881-13789701F9CF}"/>
              </a:ext>
            </a:extLst>
          </p:cNvPr>
          <p:cNvSpPr txBox="1"/>
          <p:nvPr/>
        </p:nvSpPr>
        <p:spPr>
          <a:xfrm>
            <a:off x="5946090" y="1423850"/>
            <a:ext cx="372198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latin typeface="Courier New" panose="02070309020205020404" pitchFamily="49" charset="0"/>
              </a:rPr>
              <a:t>void </a:t>
            </a:r>
            <a:r>
              <a:rPr lang="en-US" altLang="ko-KR" sz="1200" dirty="0">
                <a:latin typeface="Courier New" panose="02070309020205020404" pitchFamily="49" charset="0"/>
              </a:rPr>
              <a:t>LD1071_Reset(</a:t>
            </a:r>
            <a:r>
              <a:rPr lang="en-US" altLang="ko-KR" sz="1200" b="1" dirty="0">
                <a:latin typeface="Courier New" panose="02070309020205020404" pitchFamily="49" charset="0"/>
              </a:rPr>
              <a:t>void</a:t>
            </a:r>
            <a:r>
              <a:rPr lang="en-US" altLang="ko-KR" sz="1200" dirty="0"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altLang="ko-KR" sz="1200" dirty="0">
                <a:latin typeface="Courier New" panose="02070309020205020404" pitchFamily="49" charset="0"/>
              </a:rPr>
              <a:t>// Software Reset </a:t>
            </a:r>
            <a:r>
              <a:rPr lang="en-US" altLang="ko-KR" sz="1200" u="sng" dirty="0">
                <a:latin typeface="Courier New" panose="02070309020205020404" pitchFamily="49" charset="0"/>
              </a:rPr>
              <a:t>Command</a:t>
            </a:r>
            <a:r>
              <a:rPr lang="ko-KR" altLang="en-US" sz="1200" u="sng" dirty="0">
                <a:latin typeface="Courier New" panose="02070309020205020404" pitchFamily="49" charset="0"/>
              </a:rPr>
              <a:t>를 전송해 준다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LD1071_Tx_CMD(0x0001);</a:t>
            </a:r>
          </a:p>
          <a:p>
            <a:r>
              <a:rPr lang="en-US" altLang="ko-KR" sz="1200" dirty="0" err="1">
                <a:latin typeface="Courier New" panose="02070309020205020404" pitchFamily="49" charset="0"/>
              </a:rPr>
              <a:t>HAL_Delay</a:t>
            </a:r>
            <a:r>
              <a:rPr lang="en-US" altLang="ko-KR" sz="1200" dirty="0">
                <a:latin typeface="Courier New" panose="02070309020205020404" pitchFamily="49" charset="0"/>
              </a:rPr>
              <a:t>(110);</a:t>
            </a:r>
          </a:p>
          <a:p>
            <a:r>
              <a:rPr lang="en-US" altLang="ko-KR" sz="1200" dirty="0">
                <a:latin typeface="Courier New" panose="02070309020205020404" pitchFamily="49" charset="0"/>
              </a:rPr>
              <a:t>}</a:t>
            </a:r>
            <a:endParaRPr lang="ko-KR" altLang="en-US" sz="1200" dirty="0">
              <a:latin typeface="Courier New" panose="020703090202050204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9B2329-C8AB-B1CC-9148-11CE9370C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0" y="928559"/>
            <a:ext cx="5496692" cy="1838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4BE82B-2AB2-F371-7F9F-E5103977A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6" y="3455233"/>
            <a:ext cx="5487166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2"/>
    </mc:Choice>
    <mc:Fallback xmlns="">
      <p:transition spd="slow" advTm="2173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en-US" altLang="ko-KR" sz="24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defRPr/>
            </a:pP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D18F8-F842-873D-BABA-BC9CEAD4CBA7}"/>
              </a:ext>
            </a:extLst>
          </p:cNvPr>
          <p:cNvSpPr txBox="1"/>
          <p:nvPr/>
        </p:nvSpPr>
        <p:spPr>
          <a:xfrm>
            <a:off x="429210" y="966787"/>
            <a:ext cx="4856893" cy="2462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latin typeface="Courier New" panose="02070309020205020404" pitchFamily="49" charset="0"/>
              </a:rPr>
              <a:t> /* USER CODE BEGIN 2 */</a:t>
            </a:r>
          </a:p>
          <a:p>
            <a:r>
              <a:rPr lang="ko-KR" altLang="en-US" sz="1400" dirty="0">
                <a:latin typeface="Courier New" panose="02070309020205020404" pitchFamily="49" charset="0"/>
              </a:rPr>
              <a:t>  </a:t>
            </a:r>
            <a:r>
              <a:rPr lang="en-US" altLang="ko-KR" sz="1400" dirty="0">
                <a:latin typeface="Courier New" panose="02070309020205020404" pitchFamily="49" charset="0"/>
              </a:rPr>
              <a:t>//</a:t>
            </a:r>
            <a:r>
              <a:rPr lang="ko-KR" altLang="en-US" sz="1400" dirty="0">
                <a:latin typeface="Courier New" panose="02070309020205020404" pitchFamily="49" charset="0"/>
              </a:rPr>
              <a:t>초기화</a:t>
            </a:r>
          </a:p>
          <a:p>
            <a:pPr algn="l"/>
            <a:r>
              <a:rPr lang="en-US" altLang="ko-KR" sz="1400" dirty="0">
                <a:latin typeface="Courier New" panose="02070309020205020404" pitchFamily="49" charset="0"/>
              </a:rPr>
              <a:t>  LD1071_Reset();</a:t>
            </a:r>
          </a:p>
          <a:p>
            <a:pPr algn="l"/>
            <a:r>
              <a:rPr lang="en-US" altLang="ko-KR" sz="1400" dirty="0">
                <a:latin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400" dirty="0">
                <a:latin typeface="Courier New" panose="02070309020205020404" pitchFamily="49" charset="0"/>
              </a:rPr>
              <a:t>(GPIOB, LD1071_PWM, 1);</a:t>
            </a:r>
          </a:p>
          <a:p>
            <a:pPr algn="l"/>
            <a:r>
              <a:rPr lang="en-US" altLang="ko-KR" sz="1400" dirty="0">
                <a:latin typeface="Courier New" panose="02070309020205020404" pitchFamily="49" charset="0"/>
              </a:rPr>
              <a:t>  </a:t>
            </a:r>
            <a:r>
              <a:rPr lang="en-US" altLang="ko-KR" sz="1400" dirty="0" err="1">
                <a:latin typeface="Courier New" panose="02070309020205020404" pitchFamily="49" charset="0"/>
              </a:rPr>
              <a:t>HAL_GPIO_WritePin</a:t>
            </a:r>
            <a:r>
              <a:rPr lang="en-US" altLang="ko-KR" sz="1400" dirty="0">
                <a:latin typeface="Courier New" panose="02070309020205020404" pitchFamily="49" charset="0"/>
              </a:rPr>
              <a:t>(GPIOC, 0xff,0);</a:t>
            </a:r>
          </a:p>
          <a:p>
            <a:pPr algn="l"/>
            <a:r>
              <a:rPr lang="en-US" altLang="ko-KR" sz="1400" dirty="0">
                <a:latin typeface="Courier New" panose="02070309020205020404" pitchFamily="49" charset="0"/>
              </a:rPr>
              <a:t>  // Configuration Register Update Command</a:t>
            </a:r>
          </a:p>
          <a:p>
            <a:r>
              <a:rPr lang="en-US" altLang="ko-KR" sz="1400" dirty="0">
                <a:latin typeface="Courier New" panose="02070309020205020404" pitchFamily="49" charset="0"/>
              </a:rPr>
              <a:t>  LD1071_Tx_CMD(0x0034);</a:t>
            </a:r>
          </a:p>
          <a:p>
            <a:pPr algn="l"/>
            <a:r>
              <a:rPr lang="en-US" altLang="ko-KR" sz="1400" dirty="0">
                <a:latin typeface="Courier New" panose="02070309020205020404" pitchFamily="49" charset="0"/>
              </a:rPr>
              <a:t>  // Configuration Register</a:t>
            </a:r>
          </a:p>
          <a:p>
            <a:r>
              <a:rPr lang="en-US" altLang="ko-KR" sz="1400" dirty="0">
                <a:latin typeface="Courier New" panose="02070309020205020404" pitchFamily="49" charset="0"/>
              </a:rPr>
              <a:t>  LD1071_Tx_Data(0x04FF);</a:t>
            </a:r>
          </a:p>
          <a:p>
            <a:pPr algn="l"/>
            <a:r>
              <a:rPr lang="ko-KR" altLang="en-US" sz="1400" dirty="0">
                <a:latin typeface="Courier New" panose="02070309020205020404" pitchFamily="49" charset="0"/>
              </a:rPr>
              <a:t>  </a:t>
            </a:r>
          </a:p>
          <a:p>
            <a:pPr algn="l"/>
            <a:r>
              <a:rPr lang="en-US" altLang="ko-KR" sz="1400" dirty="0">
                <a:latin typeface="Courier New" panose="02070309020205020404" pitchFamily="49" charset="0"/>
              </a:rPr>
              <a:t>  /* USER CODE END 2 */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612A1-54AA-F71D-EC25-C4CDD1AF6191}"/>
              </a:ext>
            </a:extLst>
          </p:cNvPr>
          <p:cNvSpPr txBox="1"/>
          <p:nvPr/>
        </p:nvSpPr>
        <p:spPr>
          <a:xfrm>
            <a:off x="69952" y="3720710"/>
            <a:ext cx="5414056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Courier New" panose="02070309020205020404" pitchFamily="49" charset="0"/>
              </a:defRPr>
            </a:lvl1pPr>
          </a:lstStyle>
          <a:p>
            <a:r>
              <a:rPr lang="en-US" altLang="ko-KR" sz="1200" dirty="0"/>
              <a:t> /* USER CODE BEGIN WHILE */</a:t>
            </a:r>
          </a:p>
          <a:p>
            <a:r>
              <a:rPr lang="en-US" altLang="ko-KR" sz="1200" dirty="0"/>
              <a:t>  while (1)</a:t>
            </a:r>
          </a:p>
          <a:p>
            <a:r>
              <a:rPr lang="ko-KR" altLang="en-US" sz="1200" dirty="0"/>
              <a:t> 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/* USER CODE END WHILE */</a:t>
            </a:r>
          </a:p>
          <a:p>
            <a:r>
              <a:rPr lang="en-US" altLang="ko-KR" sz="1200" dirty="0"/>
              <a:t>// Green</a:t>
            </a:r>
          </a:p>
          <a:p>
            <a:r>
              <a:rPr lang="en-US" altLang="ko-KR" sz="1200" dirty="0"/>
              <a:t>  for(int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&lt;2400;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++){//</a:t>
            </a:r>
            <a:r>
              <a:rPr lang="ko-KR" altLang="en-US" sz="1200" dirty="0"/>
              <a:t>출력 </a:t>
            </a:r>
            <a:r>
              <a:rPr lang="ko-KR" altLang="en-US" sz="1200" dirty="0" err="1"/>
              <a:t>갯수당</a:t>
            </a:r>
            <a:r>
              <a:rPr lang="ko-KR" altLang="en-US" sz="1200" dirty="0"/>
              <a:t> </a:t>
            </a:r>
            <a:r>
              <a:rPr lang="en-US" altLang="ko-KR" sz="1200" dirty="0"/>
              <a:t>1ms</a:t>
            </a:r>
            <a:r>
              <a:rPr lang="ko-KR" altLang="en-US" sz="1200" dirty="0"/>
              <a:t>의 속도를 가짐</a:t>
            </a:r>
          </a:p>
          <a:p>
            <a:r>
              <a:rPr lang="en-US" altLang="ko-KR" sz="1200" dirty="0"/>
              <a:t>  LD1071_Tx_Display(0xff00, 0xff);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}</a:t>
            </a:r>
          </a:p>
          <a:p>
            <a:endParaRPr lang="ko-KR" altLang="en-US" sz="1200" dirty="0"/>
          </a:p>
          <a:p>
            <a:r>
              <a:rPr lang="en-US" altLang="ko-KR" sz="1200" dirty="0"/>
              <a:t>// RED</a:t>
            </a:r>
          </a:p>
          <a:p>
            <a:r>
              <a:rPr lang="en-US" altLang="ko-KR" sz="1200" dirty="0"/>
              <a:t>  for(int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&lt;2400;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++){//</a:t>
            </a:r>
            <a:r>
              <a:rPr lang="ko-KR" altLang="en-US" sz="1200" dirty="0"/>
              <a:t>출력 </a:t>
            </a:r>
            <a:r>
              <a:rPr lang="ko-KR" altLang="en-US" sz="1200" dirty="0" err="1"/>
              <a:t>갯수당</a:t>
            </a:r>
            <a:r>
              <a:rPr lang="ko-KR" altLang="en-US" sz="1200" dirty="0"/>
              <a:t> </a:t>
            </a:r>
            <a:r>
              <a:rPr lang="en-US" altLang="ko-KR" sz="1200" dirty="0"/>
              <a:t>1ms</a:t>
            </a:r>
            <a:r>
              <a:rPr lang="ko-KR" altLang="en-US" sz="1200" dirty="0"/>
              <a:t>의 속도를 가짐</a:t>
            </a:r>
          </a:p>
          <a:p>
            <a:r>
              <a:rPr lang="en-US" altLang="ko-KR" sz="1200" dirty="0"/>
              <a:t>  LD1071_Tx_Display(0x00ff, 0xff);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18089-0962-4DCF-AEE6-E2D2D18CBBE6}"/>
              </a:ext>
            </a:extLst>
          </p:cNvPr>
          <p:cNvSpPr txBox="1"/>
          <p:nvPr/>
        </p:nvSpPr>
        <p:spPr>
          <a:xfrm>
            <a:off x="5681913" y="1273887"/>
            <a:ext cx="6358312" cy="4893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>
                <a:latin typeface="Courier New" panose="02070309020205020404" pitchFamily="49" charset="0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//</a:t>
            </a:r>
            <a:r>
              <a:rPr lang="ko-KR" altLang="en-US" dirty="0"/>
              <a:t>알파벳 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     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&lt;300; </a:t>
            </a:r>
            <a:r>
              <a:rPr lang="en-US" altLang="ko-KR" dirty="0" err="1"/>
              <a:t>i</a:t>
            </a:r>
            <a:r>
              <a:rPr lang="en-US" altLang="ko-KR" dirty="0"/>
              <a:t>++){   //</a:t>
            </a:r>
            <a:r>
              <a:rPr lang="ko-KR" altLang="en-US" dirty="0"/>
              <a:t>출력 </a:t>
            </a:r>
            <a:r>
              <a:rPr lang="ko-KR" altLang="en-US" dirty="0" err="1"/>
              <a:t>갯수당</a:t>
            </a:r>
            <a:r>
              <a:rPr lang="ko-KR" altLang="en-US" dirty="0"/>
              <a:t> </a:t>
            </a:r>
            <a:r>
              <a:rPr lang="en-US" altLang="ko-KR" dirty="0"/>
              <a:t>1ms</a:t>
            </a:r>
            <a:r>
              <a:rPr lang="ko-KR" altLang="en-US" dirty="0"/>
              <a:t>의 속도를 가짐</a:t>
            </a:r>
            <a:r>
              <a:rPr lang="en-US" altLang="ko-KR" dirty="0"/>
              <a:t>, 300</a:t>
            </a:r>
            <a:r>
              <a:rPr lang="ko-KR" altLang="en-US" dirty="0"/>
              <a:t>이면 </a:t>
            </a:r>
            <a:r>
              <a:rPr lang="en-US" altLang="ko-KR" dirty="0"/>
              <a:t>300*(</a:t>
            </a:r>
            <a:r>
              <a:rPr lang="ko-KR" altLang="en-US" dirty="0" err="1"/>
              <a:t>갯수</a:t>
            </a:r>
            <a:r>
              <a:rPr lang="en-US" altLang="ko-KR" dirty="0"/>
              <a:t>)</a:t>
            </a:r>
            <a:r>
              <a:rPr lang="en-US" altLang="ko-KR" dirty="0" err="1"/>
              <a:t>ms</a:t>
            </a:r>
            <a:endParaRPr lang="en-US" altLang="ko-KR" dirty="0"/>
          </a:p>
          <a:p>
            <a:r>
              <a:rPr lang="en-US" altLang="ko-KR" dirty="0"/>
              <a:t>     LD1071_Tx_Display(0x0018, 0x01);   //</a:t>
            </a:r>
            <a:r>
              <a:rPr lang="ko-KR" altLang="en-US" dirty="0"/>
              <a:t>열</a:t>
            </a:r>
            <a:r>
              <a:rPr lang="en-US" altLang="ko-KR" dirty="0"/>
              <a:t>00011000, </a:t>
            </a:r>
            <a:r>
              <a:rPr lang="ko-KR" altLang="en-US" dirty="0"/>
              <a:t>행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     LD1071_Tx_Display(0x0024, 0x02);   //</a:t>
            </a:r>
            <a:r>
              <a:rPr lang="ko-KR" altLang="en-US" dirty="0"/>
              <a:t>열</a:t>
            </a:r>
            <a:r>
              <a:rPr lang="en-US" altLang="ko-KR" dirty="0"/>
              <a:t>00100100, </a:t>
            </a:r>
            <a:r>
              <a:rPr lang="ko-KR" altLang="en-US" dirty="0"/>
              <a:t>행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     LD1071_Tx_Display(0x0042, 0x04);   //</a:t>
            </a:r>
            <a:r>
              <a:rPr lang="ko-KR" altLang="en-US" dirty="0"/>
              <a:t>열</a:t>
            </a:r>
            <a:r>
              <a:rPr lang="en-US" altLang="ko-KR" dirty="0"/>
              <a:t>01000010, </a:t>
            </a:r>
            <a:r>
              <a:rPr lang="ko-KR" altLang="en-US" dirty="0"/>
              <a:t>행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     LD1071_Tx_Display(0x0042, 0x08);   //</a:t>
            </a:r>
            <a:r>
              <a:rPr lang="ko-KR" altLang="en-US" dirty="0"/>
              <a:t>열</a:t>
            </a:r>
            <a:r>
              <a:rPr lang="en-US" altLang="ko-KR" dirty="0"/>
              <a:t>01000010, </a:t>
            </a:r>
            <a:r>
              <a:rPr lang="ko-KR" altLang="en-US" dirty="0"/>
              <a:t>행</a:t>
            </a:r>
            <a:r>
              <a:rPr lang="en-US" altLang="ko-KR" dirty="0"/>
              <a:t>4</a:t>
            </a:r>
          </a:p>
          <a:p>
            <a:r>
              <a:rPr lang="en-US" altLang="ko-KR" dirty="0"/>
              <a:t>     LD1071_Tx_Display(0x007e, 0x10);   //</a:t>
            </a:r>
            <a:r>
              <a:rPr lang="ko-KR" altLang="en-US" dirty="0"/>
              <a:t>열</a:t>
            </a:r>
            <a:r>
              <a:rPr lang="en-US" altLang="ko-KR" dirty="0"/>
              <a:t>01111110, </a:t>
            </a:r>
            <a:r>
              <a:rPr lang="ko-KR" altLang="en-US" dirty="0"/>
              <a:t>행</a:t>
            </a:r>
            <a:r>
              <a:rPr lang="en-US" altLang="ko-KR" dirty="0"/>
              <a:t>5</a:t>
            </a:r>
          </a:p>
          <a:p>
            <a:r>
              <a:rPr lang="en-US" altLang="ko-KR" dirty="0"/>
              <a:t>     LD1071_Tx_Display(0x0042, 0x20);   //</a:t>
            </a:r>
            <a:r>
              <a:rPr lang="ko-KR" altLang="en-US" dirty="0"/>
              <a:t>열</a:t>
            </a:r>
            <a:r>
              <a:rPr lang="en-US" altLang="ko-KR" dirty="0"/>
              <a:t>01000010, </a:t>
            </a:r>
            <a:r>
              <a:rPr lang="ko-KR" altLang="en-US" dirty="0"/>
              <a:t>행</a:t>
            </a:r>
            <a:r>
              <a:rPr lang="en-US" altLang="ko-KR" dirty="0"/>
              <a:t>6</a:t>
            </a:r>
          </a:p>
          <a:p>
            <a:r>
              <a:rPr lang="en-US" altLang="ko-KR" dirty="0"/>
              <a:t>     LD1071_Tx_Display(0x0042, 0x40);   //</a:t>
            </a:r>
            <a:r>
              <a:rPr lang="ko-KR" altLang="en-US" dirty="0"/>
              <a:t>열</a:t>
            </a:r>
            <a:r>
              <a:rPr lang="en-US" altLang="ko-KR" dirty="0"/>
              <a:t>01000010, </a:t>
            </a:r>
            <a:r>
              <a:rPr lang="ko-KR" altLang="en-US" dirty="0"/>
              <a:t>행</a:t>
            </a:r>
            <a:r>
              <a:rPr lang="en-US" altLang="ko-KR" dirty="0"/>
              <a:t>7</a:t>
            </a:r>
          </a:p>
          <a:p>
            <a:r>
              <a:rPr lang="en-US" altLang="ko-KR" dirty="0"/>
              <a:t>     LD1071_Tx_Display(0x0042, 0x80);   //</a:t>
            </a:r>
            <a:r>
              <a:rPr lang="ko-KR" altLang="en-US" dirty="0"/>
              <a:t>열</a:t>
            </a:r>
            <a:r>
              <a:rPr lang="en-US" altLang="ko-KR" dirty="0"/>
              <a:t>01000010, </a:t>
            </a:r>
            <a:r>
              <a:rPr lang="ko-KR" altLang="en-US" dirty="0"/>
              <a:t>행</a:t>
            </a:r>
            <a:r>
              <a:rPr lang="en-US" altLang="ko-KR" dirty="0"/>
              <a:t>8</a:t>
            </a:r>
          </a:p>
          <a:p>
            <a:r>
              <a:rPr lang="ko-KR" altLang="en-US" dirty="0"/>
              <a:t>     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en-US" altLang="ko-KR" dirty="0"/>
              <a:t>     for(int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&lt;38; </a:t>
            </a:r>
            <a:r>
              <a:rPr lang="en-US" altLang="ko-KR" dirty="0" err="1"/>
              <a:t>i</a:t>
            </a:r>
            <a:r>
              <a:rPr lang="en-US" altLang="ko-KR" dirty="0"/>
              <a:t>++){   // </a:t>
            </a:r>
            <a:r>
              <a:rPr lang="ko-KR" altLang="en-US" dirty="0"/>
              <a:t>문자 데이터 호출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for(int</a:t>
            </a:r>
            <a:r>
              <a:rPr lang="ko-KR" altLang="en-US" dirty="0"/>
              <a:t> </a:t>
            </a:r>
            <a:r>
              <a:rPr lang="en-US" altLang="ko-KR" dirty="0"/>
              <a:t>k=1; k&lt;100; k++){   //</a:t>
            </a:r>
            <a:r>
              <a:rPr lang="ko-KR" altLang="en-US" dirty="0"/>
              <a:t>출력 </a:t>
            </a:r>
            <a:r>
              <a:rPr lang="ko-KR" altLang="en-US" dirty="0" err="1"/>
              <a:t>갯수당</a:t>
            </a:r>
            <a:r>
              <a:rPr lang="ko-KR" altLang="en-US" dirty="0"/>
              <a:t> </a:t>
            </a:r>
            <a:r>
              <a:rPr lang="en-US" altLang="ko-KR" dirty="0"/>
              <a:t>1ms</a:t>
            </a:r>
            <a:r>
              <a:rPr lang="ko-KR" altLang="en-US" dirty="0"/>
              <a:t>의 속도를 가짐</a:t>
            </a:r>
            <a:r>
              <a:rPr lang="en-US" altLang="ko-KR" dirty="0"/>
              <a:t>, 300</a:t>
            </a:r>
            <a:r>
              <a:rPr lang="ko-KR" altLang="en-US" dirty="0"/>
              <a:t>이면 </a:t>
            </a:r>
            <a:r>
              <a:rPr lang="en-US" altLang="ko-KR" dirty="0"/>
              <a:t>300*(</a:t>
            </a:r>
            <a:r>
              <a:rPr lang="ko-KR" altLang="en-US" dirty="0" err="1"/>
              <a:t>갯수</a:t>
            </a:r>
            <a:r>
              <a:rPr lang="en-US" altLang="ko-KR" dirty="0"/>
              <a:t>)</a:t>
            </a:r>
            <a:r>
              <a:rPr lang="en-US" altLang="ko-KR" dirty="0" err="1"/>
              <a:t>ms</a:t>
            </a:r>
            <a:endParaRPr lang="en-US" altLang="ko-KR" dirty="0"/>
          </a:p>
          <a:p>
            <a:r>
              <a:rPr lang="en-US" altLang="ko-KR" dirty="0"/>
              <a:t>           LD1071_Tx_Display(disp1ay[</a:t>
            </a:r>
            <a:r>
              <a:rPr lang="en-US" altLang="ko-KR" dirty="0" err="1"/>
              <a:t>i</a:t>
            </a:r>
            <a:r>
              <a:rPr lang="en-US" altLang="ko-KR" dirty="0"/>
              <a:t>][0], 0x01);   //</a:t>
            </a:r>
            <a:r>
              <a:rPr lang="ko-KR" altLang="en-US" dirty="0"/>
              <a:t>열 </a:t>
            </a:r>
            <a:r>
              <a:rPr lang="en-US" altLang="ko-KR" dirty="0" err="1"/>
              <a:t>i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           LD1071_Tx_Display(disp1ay[</a:t>
            </a:r>
            <a:r>
              <a:rPr lang="en-US" altLang="ko-KR" dirty="0" err="1"/>
              <a:t>i</a:t>
            </a:r>
            <a:r>
              <a:rPr lang="en-US" altLang="ko-KR" dirty="0"/>
              <a:t>][1], 0x02);   //</a:t>
            </a:r>
            <a:r>
              <a:rPr lang="ko-KR" altLang="en-US" dirty="0"/>
              <a:t>열 </a:t>
            </a:r>
            <a:r>
              <a:rPr lang="en-US" altLang="ko-KR" dirty="0" err="1"/>
              <a:t>i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           LD1071_Tx_Display(disp1ay[</a:t>
            </a:r>
            <a:r>
              <a:rPr lang="en-US" altLang="ko-KR" dirty="0" err="1"/>
              <a:t>i</a:t>
            </a:r>
            <a:r>
              <a:rPr lang="en-US" altLang="ko-KR" dirty="0"/>
              <a:t>][2], 0x04);   //</a:t>
            </a:r>
            <a:r>
              <a:rPr lang="ko-KR" altLang="en-US" dirty="0"/>
              <a:t>열 </a:t>
            </a:r>
            <a:r>
              <a:rPr lang="en-US" altLang="ko-KR" dirty="0" err="1"/>
              <a:t>i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r>
              <a:rPr lang="en-US" altLang="ko-KR" dirty="0"/>
              <a:t>3</a:t>
            </a:r>
          </a:p>
          <a:p>
            <a:r>
              <a:rPr lang="en-US" altLang="ko-KR" dirty="0"/>
              <a:t>           LD1071_Tx_Display(disp1ay[</a:t>
            </a:r>
            <a:r>
              <a:rPr lang="en-US" altLang="ko-KR" dirty="0" err="1"/>
              <a:t>i</a:t>
            </a:r>
            <a:r>
              <a:rPr lang="en-US" altLang="ko-KR" dirty="0"/>
              <a:t>][3], 0x08);   //</a:t>
            </a:r>
            <a:r>
              <a:rPr lang="ko-KR" altLang="en-US" dirty="0"/>
              <a:t>열 </a:t>
            </a:r>
            <a:r>
              <a:rPr lang="en-US" altLang="ko-KR" dirty="0" err="1"/>
              <a:t>i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r>
              <a:rPr lang="en-US" altLang="ko-KR" dirty="0"/>
              <a:t>4</a:t>
            </a:r>
          </a:p>
          <a:p>
            <a:r>
              <a:rPr lang="en-US" altLang="ko-KR" dirty="0"/>
              <a:t>           LD1071_Tx_Display(disp1ay[</a:t>
            </a:r>
            <a:r>
              <a:rPr lang="en-US" altLang="ko-KR" dirty="0" err="1"/>
              <a:t>i</a:t>
            </a:r>
            <a:r>
              <a:rPr lang="en-US" altLang="ko-KR" dirty="0"/>
              <a:t>][4], 0x10);   //</a:t>
            </a:r>
            <a:r>
              <a:rPr lang="ko-KR" altLang="en-US" dirty="0"/>
              <a:t>열 </a:t>
            </a:r>
            <a:r>
              <a:rPr lang="en-US" altLang="ko-KR" dirty="0" err="1"/>
              <a:t>i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r>
              <a:rPr lang="en-US" altLang="ko-KR" dirty="0"/>
              <a:t>5</a:t>
            </a:r>
          </a:p>
          <a:p>
            <a:r>
              <a:rPr lang="en-US" altLang="ko-KR" dirty="0"/>
              <a:t>           LD1071_Tx_Display(disp1ay[</a:t>
            </a:r>
            <a:r>
              <a:rPr lang="en-US" altLang="ko-KR" dirty="0" err="1"/>
              <a:t>i</a:t>
            </a:r>
            <a:r>
              <a:rPr lang="en-US" altLang="ko-KR" dirty="0"/>
              <a:t>][5], 0x20);   //</a:t>
            </a:r>
            <a:r>
              <a:rPr lang="ko-KR" altLang="en-US" dirty="0"/>
              <a:t>열 </a:t>
            </a:r>
            <a:r>
              <a:rPr lang="en-US" altLang="ko-KR" dirty="0" err="1"/>
              <a:t>i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r>
              <a:rPr lang="en-US" altLang="ko-KR" dirty="0"/>
              <a:t>6</a:t>
            </a:r>
          </a:p>
          <a:p>
            <a:r>
              <a:rPr lang="en-US" altLang="ko-KR" dirty="0"/>
              <a:t>           LD1071_Tx_Display(disp1ay[</a:t>
            </a:r>
            <a:r>
              <a:rPr lang="en-US" altLang="ko-KR" dirty="0" err="1"/>
              <a:t>i</a:t>
            </a:r>
            <a:r>
              <a:rPr lang="en-US" altLang="ko-KR" dirty="0"/>
              <a:t>][6], 0x40);   //</a:t>
            </a:r>
            <a:r>
              <a:rPr lang="ko-KR" altLang="en-US" dirty="0"/>
              <a:t>열 </a:t>
            </a:r>
            <a:r>
              <a:rPr lang="en-US" altLang="ko-KR" dirty="0" err="1"/>
              <a:t>i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r>
              <a:rPr lang="en-US" altLang="ko-KR" dirty="0"/>
              <a:t>7</a:t>
            </a:r>
          </a:p>
          <a:p>
            <a:r>
              <a:rPr lang="en-US" altLang="ko-KR" dirty="0"/>
              <a:t>           LD1071_Tx_Display(disp1ay[</a:t>
            </a:r>
            <a:r>
              <a:rPr lang="en-US" altLang="ko-KR" dirty="0" err="1"/>
              <a:t>i</a:t>
            </a:r>
            <a:r>
              <a:rPr lang="en-US" altLang="ko-KR" dirty="0"/>
              <a:t>][7], 0x80);   //</a:t>
            </a:r>
            <a:r>
              <a:rPr lang="ko-KR" altLang="en-US" dirty="0"/>
              <a:t>열 </a:t>
            </a:r>
            <a:r>
              <a:rPr lang="en-US" altLang="ko-KR" dirty="0" err="1"/>
              <a:t>i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r>
              <a:rPr lang="en-US" altLang="ko-KR" dirty="0"/>
              <a:t>8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ko-KR" altLang="en-US" dirty="0"/>
              <a:t>    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12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2"/>
    </mc:Choice>
    <mc:Fallback xmlns="">
      <p:transition spd="slow" advTm="2173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09" y="261225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809" y="3081365"/>
            <a:ext cx="89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a typeface="배달의민족 도현" panose="020B0600000101010101" pitchFamily="50" charset="-127"/>
              </a:rPr>
              <a:t>실행결과</a:t>
            </a:r>
            <a:endParaRPr lang="en-US" altLang="ko-KR" sz="32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9209" y="4023282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73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78"/>
    </mc:Choice>
    <mc:Fallback xmlns="">
      <p:transition spd="slow" advTm="1087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a typeface="배달의민족 도현" panose="020B0600000101010101" pitchFamily="50" charset="-127"/>
              </a:rPr>
              <a:t>실행결과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a typeface="배달의민족 도현" panose="020B0600000101010101" pitchFamily="50" charset="-127"/>
            </a:endParaRPr>
          </a:p>
        </p:txBody>
      </p:sp>
      <p:pic>
        <p:nvPicPr>
          <p:cNvPr id="2" name="ㄴㅇㄹㄴㅇㄹㅇㄴㄹㅇㄴ">
            <a:hlinkClick r:id="" action="ppaction://media"/>
            <a:extLst>
              <a:ext uri="{FF2B5EF4-FFF2-40B4-BE49-F238E27FC236}">
                <a16:creationId xmlns:a16="http://schemas.microsoft.com/office/drawing/2014/main" id="{D359CF00-2A48-3954-D8B6-55E0590FC0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" t="21710" r="-1475" b="34265"/>
          <a:stretch/>
        </p:blipFill>
        <p:spPr>
          <a:xfrm>
            <a:off x="2922636" y="1264098"/>
            <a:ext cx="5921869" cy="45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4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49"/>
    </mc:Choice>
    <mc:Fallback xmlns="">
      <p:transition spd="slow" advTm="40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2014" y="2745836"/>
            <a:ext cx="702147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E6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02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6"/>
    </mc:Choice>
    <mc:Fallback xmlns="">
      <p:transition spd="slow" advTm="560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2056" y="1042560"/>
            <a:ext cx="44356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4800" b="1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음성인식기술</a:t>
            </a:r>
            <a:r>
              <a:rPr lang="en-US" altLang="ko-KR" sz="4800" b="1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endParaRPr lang="en-US" altLang="ko-KR" sz="2000" b="1" spc="-15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1"/>
            <a:ext cx="12192000" cy="218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3896" y="1534161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 Table of Contents.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333896" y="2672093"/>
            <a:ext cx="1355999" cy="646331"/>
            <a:chOff x="294640" y="3596640"/>
            <a:chExt cx="1355999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707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339865" y="3387464"/>
            <a:ext cx="1410501" cy="646331"/>
            <a:chOff x="294640" y="3596640"/>
            <a:chExt cx="1410501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333896" y="4107605"/>
            <a:ext cx="1699042" cy="646331"/>
            <a:chOff x="294640" y="3596640"/>
            <a:chExt cx="1699042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05028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15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핀구성</a:t>
              </a:r>
              <a:endParaRPr lang="en-US" altLang="ko-KR" sz="24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333896" y="4834248"/>
            <a:ext cx="1410501" cy="646331"/>
            <a:chOff x="294640" y="3596640"/>
            <a:chExt cx="1410501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코드</a:t>
              </a:r>
              <a:endParaRPr lang="en-US" altLang="ko-KR" sz="24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333896" y="5560891"/>
            <a:ext cx="1954301" cy="646331"/>
            <a:chOff x="294640" y="3596640"/>
            <a:chExt cx="1954301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847595" y="3688973"/>
              <a:ext cx="1401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sz="2400" b="1" spc="-150" dirty="0">
                  <a:solidFill>
                    <a:schemeClr val="bg1"/>
                  </a:solidFill>
                  <a:ea typeface="나눔스퀘어 ExtraBold" panose="020B0600000101010101" pitchFamily="50" charset="-127"/>
                </a:rPr>
                <a:t>실행결과</a:t>
              </a:r>
              <a:endParaRPr lang="en-US" altLang="ko-KR" sz="2400" b="1" spc="-150" dirty="0">
                <a:solidFill>
                  <a:schemeClr val="bg1"/>
                </a:solidFill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6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14"/>
    </mc:Choice>
    <mc:Fallback xmlns="">
      <p:transition spd="slow" advTm="2291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09" y="261225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809" y="3081365"/>
            <a:ext cx="89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</a:t>
            </a:r>
            <a:endParaRPr kumimoji="0" lang="ko-KR" altLang="en-US" sz="32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9209" y="4023282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69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5"/>
    </mc:Choice>
    <mc:Fallback xmlns="">
      <p:transition spd="slow" advTm="391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682154" y="-11488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C75D32-2C5C-B0E4-E1B3-95457255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61" y="989818"/>
            <a:ext cx="8392696" cy="2600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49C1F1-7C08-95DD-2930-1E1824E48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1" t="34759" r="12074" b="24733"/>
          <a:stretch/>
        </p:blipFill>
        <p:spPr>
          <a:xfrm rot="-60000">
            <a:off x="1342574" y="3811345"/>
            <a:ext cx="3857898" cy="2778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927FDD-722C-6FA7-1FDC-86273CA0EE7F}"/>
              </a:ext>
            </a:extLst>
          </p:cNvPr>
          <p:cNvSpPr txBox="1"/>
          <p:nvPr/>
        </p:nvSpPr>
        <p:spPr>
          <a:xfrm>
            <a:off x="6205490" y="5006673"/>
            <a:ext cx="5160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ko-KR" altLang="en-US" sz="2000" dirty="0">
                <a:solidFill>
                  <a:schemeClr val="bg1"/>
                </a:solidFill>
              </a:rPr>
              <a:t>키트에 장착된 모듈</a:t>
            </a:r>
            <a:r>
              <a:rPr lang="en-US" altLang="ko-KR" sz="2000" dirty="0">
                <a:solidFill>
                  <a:schemeClr val="bg1"/>
                </a:solidFill>
              </a:rPr>
              <a:t> == 8x8 Dot Matrix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7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682154" y="-11488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1BD28A-C4E9-9C9D-D47F-88BCA75C5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1" y="952500"/>
            <a:ext cx="3782964" cy="50439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FCAA2E-BF2B-48BA-172F-896177B96394}"/>
              </a:ext>
            </a:extLst>
          </p:cNvPr>
          <p:cNvSpPr txBox="1"/>
          <p:nvPr/>
        </p:nvSpPr>
        <p:spPr>
          <a:xfrm>
            <a:off x="2022334" y="6167534"/>
            <a:ext cx="1678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Microsoft JhengHei" panose="020B0604030504040204" pitchFamily="34" charset="-120"/>
              </a:rPr>
              <a:t>LD 1071</a:t>
            </a:r>
            <a:endParaRPr lang="ko-KR" altLang="en-US" sz="2800" dirty="0">
              <a:solidFill>
                <a:schemeClr val="bg1"/>
              </a:solidFill>
              <a:latin typeface="Microsoft JhengHei" panose="020B0604030504040204" pitchFamily="34" charset="-12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BE11BF-C7EB-D43F-4804-4D7B24C24F50}"/>
              </a:ext>
            </a:extLst>
          </p:cNvPr>
          <p:cNvSpPr/>
          <p:nvPr/>
        </p:nvSpPr>
        <p:spPr>
          <a:xfrm>
            <a:off x="2223318" y="2937018"/>
            <a:ext cx="910499" cy="98396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41DE3B-6F72-742B-C015-8C5BF1DB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168" y="1451756"/>
            <a:ext cx="6779360" cy="43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09" y="261225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809" y="3081365"/>
            <a:ext cx="89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2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9209" y="4023282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18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6"/>
    </mc:Choice>
    <mc:Fallback xmlns="">
      <p:transition spd="slow" advTm="692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</a:p>
          <a:p>
            <a:pPr lvl="0">
              <a:defRPr/>
            </a:pPr>
            <a:endParaRPr lang="ko-KR" altLang="en-US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B45C46-2A8D-0ED3-713B-DA3E4BDBE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72" t="-1935"/>
          <a:stretch/>
        </p:blipFill>
        <p:spPr>
          <a:xfrm>
            <a:off x="1202202" y="1059798"/>
            <a:ext cx="2843588" cy="5282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FEE866-EEFC-256B-4FC4-1C1F3F99B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64" y="1263584"/>
            <a:ext cx="6752973" cy="501216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80ADE7-37BB-394A-4E1D-33C527414203}"/>
              </a:ext>
            </a:extLst>
          </p:cNvPr>
          <p:cNvGrpSpPr/>
          <p:nvPr/>
        </p:nvGrpSpPr>
        <p:grpSpPr>
          <a:xfrm>
            <a:off x="3801900" y="1917900"/>
            <a:ext cx="1890360" cy="399600"/>
            <a:chOff x="3801900" y="1917900"/>
            <a:chExt cx="189036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98D3EB3-660C-659E-F273-104B0B64A8EF}"/>
                    </a:ext>
                  </a:extLst>
                </p14:cNvPr>
                <p14:cNvContentPartPr/>
                <p14:nvPr/>
              </p14:nvContentPartPr>
              <p14:xfrm>
                <a:off x="3805140" y="1917900"/>
                <a:ext cx="1887120" cy="399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98D3EB3-660C-659E-F273-104B0B64A8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96500" y="1909260"/>
                  <a:ext cx="1904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524F560-9A99-718D-0EC5-E563E56CCEBD}"/>
                    </a:ext>
                  </a:extLst>
                </p14:cNvPr>
                <p14:cNvContentPartPr/>
                <p14:nvPr/>
              </p14:nvContentPartPr>
              <p14:xfrm>
                <a:off x="3801900" y="2011500"/>
                <a:ext cx="62640" cy="170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524F560-9A99-718D-0EC5-E563E56CCE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92900" y="2002860"/>
                  <a:ext cx="802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1FFFC99-9CEB-756E-97BA-1BCE22AF6012}"/>
              </a:ext>
            </a:extLst>
          </p:cNvPr>
          <p:cNvGrpSpPr/>
          <p:nvPr/>
        </p:nvGrpSpPr>
        <p:grpSpPr>
          <a:xfrm>
            <a:off x="3845100" y="2447460"/>
            <a:ext cx="1763280" cy="555480"/>
            <a:chOff x="3845100" y="2447460"/>
            <a:chExt cx="176328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D398231-1CD6-C8CD-5615-EC6FF58DF775}"/>
                    </a:ext>
                  </a:extLst>
                </p14:cNvPr>
                <p14:cNvContentPartPr/>
                <p14:nvPr/>
              </p14:nvContentPartPr>
              <p14:xfrm>
                <a:off x="3845100" y="2447460"/>
                <a:ext cx="1763280" cy="555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D398231-1CD6-C8CD-5615-EC6FF58DF7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36460" y="2438820"/>
                  <a:ext cx="178092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125E7D7-783A-D759-D6B4-4D6B3D9EDC61}"/>
                    </a:ext>
                  </a:extLst>
                </p14:cNvPr>
                <p14:cNvContentPartPr/>
                <p14:nvPr/>
              </p14:nvContentPartPr>
              <p14:xfrm>
                <a:off x="3847980" y="2575260"/>
                <a:ext cx="90000" cy="174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125E7D7-783A-D759-D6B4-4D6B3D9EDC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38980" y="2566620"/>
                  <a:ext cx="10764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C849D5F-99C8-3838-3CCB-24A89651CC6E}"/>
              </a:ext>
            </a:extLst>
          </p:cNvPr>
          <p:cNvGrpSpPr/>
          <p:nvPr/>
        </p:nvGrpSpPr>
        <p:grpSpPr>
          <a:xfrm>
            <a:off x="3838260" y="3062340"/>
            <a:ext cx="1793160" cy="1420920"/>
            <a:chOff x="3838260" y="3062340"/>
            <a:chExt cx="1793160" cy="14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BADC9F8-B663-9C83-5A06-FBF4C4E5FF38}"/>
                    </a:ext>
                  </a:extLst>
                </p14:cNvPr>
                <p14:cNvContentPartPr/>
                <p14:nvPr/>
              </p14:nvContentPartPr>
              <p14:xfrm>
                <a:off x="3838260" y="3105540"/>
                <a:ext cx="1793160" cy="13777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BADC9F8-B663-9C83-5A06-FBF4C4E5FF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29260" y="3096900"/>
                  <a:ext cx="1810800" cy="13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F600BF8-46DC-CF51-4217-475270B3E0C9}"/>
                    </a:ext>
                  </a:extLst>
                </p14:cNvPr>
                <p14:cNvContentPartPr/>
                <p14:nvPr/>
              </p14:nvContentPartPr>
              <p14:xfrm>
                <a:off x="3847980" y="3062340"/>
                <a:ext cx="152640" cy="54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F600BF8-46DC-CF51-4217-475270B3E0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38980" y="3053700"/>
                  <a:ext cx="17028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5FEEDFB-BEC2-B840-70A6-5D342C9E6204}"/>
              </a:ext>
            </a:extLst>
          </p:cNvPr>
          <p:cNvGrpSpPr/>
          <p:nvPr/>
        </p:nvGrpSpPr>
        <p:grpSpPr>
          <a:xfrm>
            <a:off x="3753660" y="3541860"/>
            <a:ext cx="1984320" cy="1838160"/>
            <a:chOff x="3753660" y="3541860"/>
            <a:chExt cx="1984320" cy="183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C9BA2A6-28F4-79B4-D886-A2F9784B0239}"/>
                    </a:ext>
                  </a:extLst>
                </p14:cNvPr>
                <p14:cNvContentPartPr/>
                <p14:nvPr/>
              </p14:nvContentPartPr>
              <p14:xfrm>
                <a:off x="3753660" y="3591900"/>
                <a:ext cx="1984320" cy="1788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C9BA2A6-28F4-79B4-D886-A2F9784B02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44660" y="3582900"/>
                  <a:ext cx="2001960" cy="180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722D537-81F7-C859-FCCC-EAD7B4454C02}"/>
                    </a:ext>
                  </a:extLst>
                </p14:cNvPr>
                <p14:cNvContentPartPr/>
                <p14:nvPr/>
              </p14:nvContentPartPr>
              <p14:xfrm>
                <a:off x="3802260" y="3541860"/>
                <a:ext cx="117360" cy="39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722D537-81F7-C859-FCCC-EAD7B4454C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93260" y="3533220"/>
                  <a:ext cx="13500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A46B135E-35F4-50B1-077F-AC3E46A782CB}"/>
                  </a:ext>
                </a:extLst>
              </p14:cNvPr>
              <p14:cNvContentPartPr/>
              <p14:nvPr/>
            </p14:nvContentPartPr>
            <p14:xfrm>
              <a:off x="11490780" y="3192480"/>
              <a:ext cx="36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A46B135E-35F4-50B1-077F-AC3E46A782C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82140" y="318384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94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5"/>
    </mc:Choice>
    <mc:Fallback xmlns="">
      <p:transition spd="slow" advTm="1828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</a:p>
          <a:p>
            <a:pPr lvl="0">
              <a:defRPr/>
            </a:pPr>
            <a:endParaRPr lang="ko-KR" altLang="en-US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4C38F1-FD81-9B9A-174F-E69644B8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1004549"/>
            <a:ext cx="8002117" cy="4848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F97B8-E6FC-BE5D-B818-A22DE12A8FA2}"/>
              </a:ext>
            </a:extLst>
          </p:cNvPr>
          <p:cNvSpPr txBox="1"/>
          <p:nvPr/>
        </p:nvSpPr>
        <p:spPr>
          <a:xfrm>
            <a:off x="2669490" y="6055567"/>
            <a:ext cx="6772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Courier New" panose="02070309020205020404" pitchFamily="49" charset="0"/>
              </a:rPr>
              <a:t>(00ff = </a:t>
            </a:r>
            <a:r>
              <a:rPr lang="en-US" altLang="ko-KR" sz="2000" dirty="0">
                <a:solidFill>
                  <a:srgbClr val="FF0000"/>
                </a:solidFill>
                <a:latin typeface="Courier New" panose="02070309020205020404" pitchFamily="49" charset="0"/>
              </a:rPr>
              <a:t>red</a:t>
            </a:r>
            <a:r>
              <a:rPr lang="en-US" altLang="ko-KR" sz="2000" dirty="0">
                <a:solidFill>
                  <a:schemeClr val="bg1"/>
                </a:solidFill>
                <a:latin typeface="Courier New" panose="02070309020205020404" pitchFamily="49" charset="0"/>
              </a:rPr>
              <a:t>, ff00 =</a:t>
            </a:r>
            <a:r>
              <a:rPr lang="en-US" altLang="ko-KR" sz="2000" dirty="0">
                <a:solidFill>
                  <a:srgbClr val="3F7F5F"/>
                </a:solidFill>
                <a:latin typeface="Courier New" panose="02070309020205020404" pitchFamily="49" charset="0"/>
              </a:rPr>
              <a:t> green, </a:t>
            </a:r>
            <a:r>
              <a:rPr lang="en-US" altLang="ko-KR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ffff</a:t>
            </a:r>
            <a:r>
              <a:rPr lang="en-US" altLang="ko-KR" sz="2000" dirty="0">
                <a:solidFill>
                  <a:schemeClr val="bg1"/>
                </a:solidFill>
                <a:latin typeface="Courier New" panose="02070309020205020404" pitchFamily="49" charset="0"/>
              </a:rPr>
              <a:t> =</a:t>
            </a:r>
            <a:r>
              <a:rPr lang="en-US" altLang="ko-KR" sz="2000" u="sng" dirty="0">
                <a:solidFill>
                  <a:srgbClr val="3F7F5F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2000" u="sng" dirty="0">
                <a:solidFill>
                  <a:srgbClr val="FFC000"/>
                </a:solidFill>
                <a:latin typeface="Courier New" panose="02070309020205020404" pitchFamily="49" charset="0"/>
              </a:rPr>
              <a:t>orange</a:t>
            </a:r>
            <a:r>
              <a:rPr lang="en-US" altLang="ko-KR" sz="2000" u="sng" dirty="0">
                <a:solidFill>
                  <a:srgbClr val="3F7F5F"/>
                </a:solidFill>
                <a:latin typeface="Courier New" panose="02070309020205020404" pitchFamily="49" charset="0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943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5"/>
    </mc:Choice>
    <mc:Fallback xmlns="">
      <p:transition spd="slow" advTm="1828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09" y="261225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809" y="3081365"/>
            <a:ext cx="89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200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핀구성</a:t>
            </a:r>
            <a:endParaRPr lang="en-US" altLang="ko-KR" sz="3200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9209" y="4023282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42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8"/>
    </mc:Choice>
    <mc:Fallback xmlns="">
      <p:transition spd="slow" advTm="2878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1575</Words>
  <Application>Microsoft Office PowerPoint</Application>
  <PresentationFormat>와이드스크린</PresentationFormat>
  <Paragraphs>192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나눔바른펜</vt:lpstr>
      <vt:lpstr>Courier New</vt:lpstr>
      <vt:lpstr>Microsoft JhengHei</vt:lpstr>
      <vt:lpstr>Arial</vt:lpstr>
      <vt:lpstr>나눔스퀘어 ExtraBold</vt:lpstr>
      <vt:lpstr>배달의민족 도현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엄기천</dc:creator>
  <cp:lastModifiedBy>엄기천</cp:lastModifiedBy>
  <cp:revision>97</cp:revision>
  <dcterms:created xsi:type="dcterms:W3CDTF">2020-10-13T07:10:06Z</dcterms:created>
  <dcterms:modified xsi:type="dcterms:W3CDTF">2023-06-16T01:15:23Z</dcterms:modified>
</cp:coreProperties>
</file>